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0.31117824773413899</c:v>
                </c:pt>
                <c:pt idx="1">
                  <c:v>0.68882175226586095</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0.31117824773413899</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6.6275005498981523</c:v>
                </c:pt>
                <c:pt idx="1">
                  <c:v>8.5487098618264863</c:v>
                </c:pt>
                <c:pt idx="2">
                  <c:v>7.9821897126246677</c:v>
                </c:pt>
                <c:pt idx="3">
                  <c:v>7.8771424689365803</c:v>
                </c:pt>
                <c:pt idx="4">
                  <c:v>8.6372718818387906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7.4783958079714701</c:v>
                </c:pt>
                <c:pt idx="2">
                  <c:v>6.9868645859978793</c:v>
                </c:pt>
                <c:pt idx="3">
                  <c:v>7.0770804895995223</c:v>
                </c:pt>
                <c:pt idx="4">
                  <c:v>7.9115582759091447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Sheet1!$B$2:$B$6</c:f>
              <c:numCache>
                <c:formatCode>0.0</c:formatCode>
                <c:ptCount val="5"/>
                <c:pt idx="0">
                  <c:v>6.8039613606034042</c:v>
                </c:pt>
                <c:pt idx="1">
                  <c:v>6.7189356211048326</c:v>
                </c:pt>
                <c:pt idx="2">
                  <c:v>6.6472573756177544</c:v>
                </c:pt>
                <c:pt idx="3">
                  <c:v>6.3724177585094619</c:v>
                </c:pt>
                <c:pt idx="4">
                  <c:v>6.019754262359502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0A2-4C47-AC12-DED2DBA7C94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Plymouth NHS Trust</c:v>
                </c:pt>
                <c:pt idx="1">
                  <c:v>Royal Cornwall Hospitals NHS Trust</c:v>
                </c:pt>
                <c:pt idx="2">
                  <c:v>Somerset NHS Foundation Trust</c:v>
                </c:pt>
                <c:pt idx="3">
                  <c:v>University Hospitals Dorset NHS Foundation Trust</c:v>
                </c:pt>
                <c:pt idx="4">
                  <c:v>Royal Devon University Healthcare NHS Foundation Trust</c:v>
                </c:pt>
              </c:strCache>
            </c:strRef>
          </c:cat>
          <c:val>
            <c:numRef>
              <c:f>Sheet1!$C$2:$C$6</c:f>
              <c:numCache>
                <c:formatCode>0.0</c:formatCode>
                <c:ptCount val="5"/>
                <c:pt idx="0">
                  <c:v>3.1960386393965958</c:v>
                </c:pt>
                <c:pt idx="1">
                  <c:v>3.2810643788951674</c:v>
                </c:pt>
                <c:pt idx="2">
                  <c:v>3.3527426243822456</c:v>
                </c:pt>
                <c:pt idx="3">
                  <c:v>3.6275822414905381</c:v>
                </c:pt>
                <c:pt idx="4">
                  <c:v>3.980245737640498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0A2-4C47-AC12-DED2DBA7C94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3.7858864053906398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0.17595490472107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0.30567755818677478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3.1912301715892077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0.29714569175225325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6.1267848701537444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5.8631339540930876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4.3848597674826939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0.17567928706233982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0.2517376610066524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2.6281053273752661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0.2517376610066524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2.3184822538236283E-2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5.7454777658773901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6.1263293792393192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Sheet1!$B$2:$B$6</c:f>
              <c:numCache>
                <c:formatCode>0.0</c:formatCode>
                <c:ptCount val="5"/>
                <c:pt idx="0">
                  <c:v>6.1576748251605986</c:v>
                </c:pt>
                <c:pt idx="1">
                  <c:v>6.4176980351570592</c:v>
                </c:pt>
                <c:pt idx="2">
                  <c:v>6.5325433744583989</c:v>
                </c:pt>
                <c:pt idx="3">
                  <c:v>6.92780467180906</c:v>
                </c:pt>
                <c:pt idx="4">
                  <c:v>6.9363568596783054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BE2-4431-A8DD-3BC5FD3FE78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Gloucestershire Hospitals NHS Foundation Trust</c:v>
                </c:pt>
                <c:pt idx="2">
                  <c:v>Great Western Hospitals NHS Foundation Trust</c:v>
                </c:pt>
                <c:pt idx="3">
                  <c:v>University Hospitals Dorset NHS Foundation Trust</c:v>
                </c:pt>
                <c:pt idx="4">
                  <c:v>University Hospitals Bristol and Weston NHS Foundation Trust</c:v>
                </c:pt>
              </c:strCache>
            </c:strRef>
          </c:cat>
          <c:val>
            <c:numRef>
              <c:f>Sheet1!$C$2:$C$6</c:f>
              <c:numCache>
                <c:formatCode>0.0</c:formatCode>
                <c:ptCount val="5"/>
                <c:pt idx="0">
                  <c:v>3.8423251748394014</c:v>
                </c:pt>
                <c:pt idx="1">
                  <c:v>3.5823019648429408</c:v>
                </c:pt>
                <c:pt idx="2">
                  <c:v>3.4674566255416011</c:v>
                </c:pt>
                <c:pt idx="3">
                  <c:v>3.07219532819094</c:v>
                </c:pt>
                <c:pt idx="4">
                  <c:v>3.0636431403216946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BE2-4431-A8DD-3BC5FD3FE78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Sheet1!$B$2:$B$6</c:f>
              <c:numCache>
                <c:formatCode>0.0</c:formatCode>
                <c:ptCount val="5"/>
                <c:pt idx="0">
                  <c:v>7.6463126619176753</c:v>
                </c:pt>
                <c:pt idx="1">
                  <c:v>7.4006252550634457</c:v>
                </c:pt>
                <c:pt idx="2">
                  <c:v>7.3706016142107771</c:v>
                </c:pt>
                <c:pt idx="3">
                  <c:v>7.1751750290844356</c:v>
                </c:pt>
                <c:pt idx="4">
                  <c:v>7.1130663864145127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24-419E-BA7B-E157756BA3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Royal Cornwall Hospitals NHS Trust</c:v>
                </c:pt>
                <c:pt idx="4">
                  <c:v>University Hospitals Plymouth NHS Trust</c:v>
                </c:pt>
              </c:strCache>
            </c:strRef>
          </c:cat>
          <c:val>
            <c:numRef>
              <c:f>Sheet1!$C$2:$C$6</c:f>
              <c:numCache>
                <c:formatCode>0.0</c:formatCode>
                <c:ptCount val="5"/>
                <c:pt idx="0">
                  <c:v>2.3536873380823247</c:v>
                </c:pt>
                <c:pt idx="1">
                  <c:v>2.5993747449365543</c:v>
                </c:pt>
                <c:pt idx="2">
                  <c:v>2.6293983857892229</c:v>
                </c:pt>
                <c:pt idx="3">
                  <c:v>2.8248249709155644</c:v>
                </c:pt>
                <c:pt idx="4">
                  <c:v>2.8869336135854873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24-419E-BA7B-E157756BA3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0.27660156836436922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0.38159495914059782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0.10638582160378274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1.1106528256282848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0.10638582160378185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0.38159495914059782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0.23166062913022678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7.079605804191778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0.52664570215647721</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0.42143599920332786</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0.11749320570070143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1.22661233363986</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0.11749320570070143</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0.42143599920332786</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0.1995417323035511</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7.8771424689365803</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0.8416742896425724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0.50380849196658239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0.14045804082301672</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1.466361941568632</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0.14045804082301672</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0.31923395098415153</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7.9821897126246677</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7.0929552816658719</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Your Trust</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7.6383092917565607</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Sheet1!$B$2:$B$6</c:f>
              <c:numCache>
                <c:formatCode>0.0</c:formatCode>
                <c:ptCount val="5"/>
                <c:pt idx="0">
                  <c:v>3.8788747132984511</c:v>
                </c:pt>
                <c:pt idx="1">
                  <c:v>5.7006896455478762</c:v>
                </c:pt>
                <c:pt idx="2">
                  <c:v>5.7502454589767584</c:v>
                </c:pt>
                <c:pt idx="3">
                  <c:v>5.8229463508691106</c:v>
                </c:pt>
                <c:pt idx="4">
                  <c:v>6.4081130547097134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90-4BB0-96DE-9B0BC7E0C1F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University Hospitals Plymouth NHS Trust</c:v>
                </c:pt>
                <c:pt idx="2">
                  <c:v>Royal Cornwall Hospitals NHS Trust</c:v>
                </c:pt>
                <c:pt idx="3">
                  <c:v>University Hospitals Dorset NHS Foundation Trust</c:v>
                </c:pt>
                <c:pt idx="4">
                  <c:v>Dorset County Hospital NHS Foundation Trust</c:v>
                </c:pt>
              </c:strCache>
            </c:strRef>
          </c:cat>
          <c:val>
            <c:numRef>
              <c:f>Sheet1!$C$2:$C$6</c:f>
              <c:numCache>
                <c:formatCode>0.0</c:formatCode>
                <c:ptCount val="5"/>
                <c:pt idx="0">
                  <c:v>6.1211252867015489</c:v>
                </c:pt>
                <c:pt idx="1">
                  <c:v>4.2993103544521238</c:v>
                </c:pt>
                <c:pt idx="2">
                  <c:v>4.2497545410232416</c:v>
                </c:pt>
                <c:pt idx="3">
                  <c:v>4.1770536491308894</c:v>
                </c:pt>
                <c:pt idx="4">
                  <c:v>3.5918869452902866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90-4BB0-96DE-9B0BC7E0C1F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Sheet1!$B$2:$B$6</c:f>
              <c:numCache>
                <c:formatCode>0.0</c:formatCode>
                <c:ptCount val="5"/>
                <c:pt idx="0">
                  <c:v>8.110790267598702</c:v>
                </c:pt>
                <c:pt idx="1">
                  <c:v>7.465745897134231</c:v>
                </c:pt>
                <c:pt idx="2">
                  <c:v>7.2126189617759593</c:v>
                </c:pt>
                <c:pt idx="3">
                  <c:v>7.0929552816658719</c:v>
                </c:pt>
                <c:pt idx="4">
                  <c:v>7.0674758751819908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3B-46F9-84C6-42A55E907F4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Somerset NHS Foundation Trust</c:v>
                </c:pt>
                <c:pt idx="2">
                  <c:v>University Hospitals Bristol and Weston NHS Foundation Trust</c:v>
                </c:pt>
                <c:pt idx="3">
                  <c:v>Salisbury NHS Foundation Trust</c:v>
                </c:pt>
                <c:pt idx="4">
                  <c:v>Royal United Hospitals Bath NHS Foundation Trust</c:v>
                </c:pt>
              </c:strCache>
            </c:strRef>
          </c:cat>
          <c:val>
            <c:numRef>
              <c:f>Sheet1!$C$2:$C$6</c:f>
              <c:numCache>
                <c:formatCode>0.0</c:formatCode>
                <c:ptCount val="5"/>
                <c:pt idx="0">
                  <c:v>1.889209732401298</c:v>
                </c:pt>
                <c:pt idx="1">
                  <c:v>2.534254102865769</c:v>
                </c:pt>
                <c:pt idx="2">
                  <c:v>2.7873810382240407</c:v>
                </c:pt>
                <c:pt idx="3">
                  <c:v>2.9070447183341281</c:v>
                </c:pt>
                <c:pt idx="4">
                  <c:v>2.9325241248180092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3B-46F9-84C6-42A55E907F4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0.6820566131019703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0.69452804701182913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0.19362922684992867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2.0214615508261229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0.19362922684992778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0.69452804701183002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0.27903244065075228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7.0929552816658719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0.71502119787541263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0.68732325767317182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0.19162058544910465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2.0004916206806698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0.19162058544910465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0.68732325767317271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0.22754378427545596</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7.8730326406832782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Sheet1!$B$2:$B$6</c:f>
              <c:numCache>
                <c:formatCode>0.0</c:formatCode>
                <c:ptCount val="5"/>
                <c:pt idx="0">
                  <c:v>7.5749140459980326</c:v>
                </c:pt>
                <c:pt idx="1">
                  <c:v>7.7690546240686107</c:v>
                </c:pt>
                <c:pt idx="2">
                  <c:v>7.9804087956749221</c:v>
                </c:pt>
                <c:pt idx="3">
                  <c:v>8.1807861156345378</c:v>
                </c:pt>
                <c:pt idx="4">
                  <c:v>8.2330419265860701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D90-4CD5-91F5-22BA0066278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Royal Devon University Healthcare NHS Foundation Trust</c:v>
                </c:pt>
                <c:pt idx="4">
                  <c:v>University Hospitals Dorset NHS Foundation Trust</c:v>
                </c:pt>
              </c:strCache>
            </c:strRef>
          </c:cat>
          <c:val>
            <c:numRef>
              <c:f>Sheet1!$C$2:$C$6</c:f>
              <c:numCache>
                <c:formatCode>0.0</c:formatCode>
                <c:ptCount val="5"/>
                <c:pt idx="0">
                  <c:v>2.4250859540019674</c:v>
                </c:pt>
                <c:pt idx="1">
                  <c:v>2.2309453759313893</c:v>
                </c:pt>
                <c:pt idx="2">
                  <c:v>2.0195912043250779</c:v>
                </c:pt>
                <c:pt idx="3">
                  <c:v>1.8192138843654622</c:v>
                </c:pt>
                <c:pt idx="4">
                  <c:v>1.7669580734139299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D90-4CD5-91F5-22BA0066278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Sheet1!$B$2:$B$6</c:f>
              <c:numCache>
                <c:formatCode>0.0</c:formatCode>
                <c:ptCount val="5"/>
                <c:pt idx="0">
                  <c:v>8.7197285930114319</c:v>
                </c:pt>
                <c:pt idx="1">
                  <c:v>8.6882392035018352</c:v>
                </c:pt>
                <c:pt idx="2">
                  <c:v>8.5740476456490278</c:v>
                </c:pt>
                <c:pt idx="3">
                  <c:v>8.5213303601639634</c:v>
                </c:pt>
                <c:pt idx="4">
                  <c:v>8.4271831246326734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2A-40E5-8A2C-6C8BA52CF8E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Royal Cornwall Hospitals NHS Trust</c:v>
                </c:pt>
                <c:pt idx="3">
                  <c:v>University Hospitals Plymouth NHS Trust</c:v>
                </c:pt>
                <c:pt idx="4">
                  <c:v>Royal United Hospitals Bath NHS Foundation Trust</c:v>
                </c:pt>
              </c:strCache>
            </c:strRef>
          </c:cat>
          <c:val>
            <c:numRef>
              <c:f>Sheet1!$C$2:$C$6</c:f>
              <c:numCache>
                <c:formatCode>0.0</c:formatCode>
                <c:ptCount val="5"/>
                <c:pt idx="0">
                  <c:v>1.2802714069885681</c:v>
                </c:pt>
                <c:pt idx="1">
                  <c:v>1.3117607964981648</c:v>
                </c:pt>
                <c:pt idx="2">
                  <c:v>1.4259523543509722</c:v>
                </c:pt>
                <c:pt idx="3">
                  <c:v>1.4786696398360366</c:v>
                </c:pt>
                <c:pt idx="4">
                  <c:v>1.5728168753673266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2A-40E5-8A2C-6C8BA52CF8E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0.14675194015124138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0.35653112950643084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9.9398213292149151E-2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1.0377031900593394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9.9398213292149151E-2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0.35653112950643084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0.11445396385784612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8.6882392035018352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8.6833693371048781</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Sheet1!$B$2:$B$6</c:f>
              <c:numCache>
                <c:formatCode>0.0</c:formatCode>
                <c:ptCount val="5"/>
                <c:pt idx="0">
                  <c:v>7.7084380970820234</c:v>
                </c:pt>
                <c:pt idx="1">
                  <c:v>7.8240143936810167</c:v>
                </c:pt>
                <c:pt idx="2">
                  <c:v>7.9617691898297851</c:v>
                </c:pt>
                <c:pt idx="3">
                  <c:v>8.246082700112261</c:v>
                </c:pt>
                <c:pt idx="4">
                  <c:v>8.2953620998962609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EA-430D-ABF3-3A95861EA33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University Hospitals Plymouth NHS Trust</c:v>
                </c:pt>
                <c:pt idx="4">
                  <c:v>Royal United Hospitals Bath NHS Foundation Trust</c:v>
                </c:pt>
              </c:strCache>
            </c:strRef>
          </c:cat>
          <c:val>
            <c:numRef>
              <c:f>Sheet1!$C$2:$C$6</c:f>
              <c:numCache>
                <c:formatCode>0.0</c:formatCode>
                <c:ptCount val="5"/>
                <c:pt idx="0">
                  <c:v>2.2915619029179766</c:v>
                </c:pt>
                <c:pt idx="1">
                  <c:v>2.1759856063189833</c:v>
                </c:pt>
                <c:pt idx="2">
                  <c:v>2.0382308101702149</c:v>
                </c:pt>
                <c:pt idx="3">
                  <c:v>1.753917299887739</c:v>
                </c:pt>
                <c:pt idx="4">
                  <c:v>1.7046379001037391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EA-430D-ABF3-3A95861EA33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Sheet1!$B$2:$B$6</c:f>
              <c:numCache>
                <c:formatCode>0.0</c:formatCode>
                <c:ptCount val="5"/>
                <c:pt idx="0">
                  <c:v>7.2588898974355356</c:v>
                </c:pt>
                <c:pt idx="1">
                  <c:v>7.2880770873772036</c:v>
                </c:pt>
                <c:pt idx="2">
                  <c:v>7.3616660347530596</c:v>
                </c:pt>
                <c:pt idx="3">
                  <c:v>7.4284010842573656</c:v>
                </c:pt>
                <c:pt idx="4">
                  <c:v>7.4557752962469976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B3B-4650-879B-269661FFBCB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Devon University Healthcare NHS Foundation Trust</c:v>
                </c:pt>
                <c:pt idx="1">
                  <c:v>Gloucestershire Hospitals NHS Foundation Trust</c:v>
                </c:pt>
                <c:pt idx="2">
                  <c:v>Dorset County Hospital NHS Foundation Trust</c:v>
                </c:pt>
                <c:pt idx="3">
                  <c:v>Torbay and South Devon NHS Foundation Trust</c:v>
                </c:pt>
                <c:pt idx="4">
                  <c:v>Great Western Hospitals NHS Foundation Trust</c:v>
                </c:pt>
              </c:strCache>
            </c:strRef>
          </c:cat>
          <c:val>
            <c:numRef>
              <c:f>Sheet1!$C$2:$C$6</c:f>
              <c:numCache>
                <c:formatCode>0.0</c:formatCode>
                <c:ptCount val="5"/>
                <c:pt idx="0">
                  <c:v>2.7411101025644644</c:v>
                </c:pt>
                <c:pt idx="1">
                  <c:v>2.7119229126227964</c:v>
                </c:pt>
                <c:pt idx="2">
                  <c:v>2.6383339652469404</c:v>
                </c:pt>
                <c:pt idx="3">
                  <c:v>2.5715989157426344</c:v>
                </c:pt>
                <c:pt idx="4">
                  <c:v>2.5442247037530024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B3B-4650-879B-269661FFBCB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8.7713143348329705</c:v>
                </c:pt>
                <c:pt idx="1">
                  <c:v>8.6833693371048781</c:v>
                </c:pt>
                <c:pt idx="2">
                  <c:v>8.5789549364963644</c:v>
                </c:pt>
                <c:pt idx="3">
                  <c:v>8.4909151252662962</c:v>
                </c:pt>
                <c:pt idx="4">
                  <c:v>8.4293773508796459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A75-4C6D-902E-39BDB661EE1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Salisbury NHS Foundation Trust</c:v>
                </c:pt>
                <c:pt idx="2">
                  <c:v>Dorset County Hospital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1.2286856651670295</c:v>
                </c:pt>
                <c:pt idx="1">
                  <c:v>1.3166306628951219</c:v>
                </c:pt>
                <c:pt idx="2">
                  <c:v>1.4210450635036356</c:v>
                </c:pt>
                <c:pt idx="3">
                  <c:v>1.5090848747337038</c:v>
                </c:pt>
                <c:pt idx="4">
                  <c:v>1.5706226491203541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A75-4C6D-902E-39BDB661EE1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0.35159772992395411</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0.35253634502514952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9.8284497245876956E-2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1.026076153156378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9.8284497245877844E-2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0.35253634502514863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0.1247854164098321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8.6833693371048781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8.8257515734333847</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Sheet1!$B$2:$B$6</c:f>
              <c:numCache>
                <c:formatCode>0.0</c:formatCode>
                <c:ptCount val="5"/>
                <c:pt idx="0">
                  <c:v>8.5231785238376911</c:v>
                </c:pt>
                <c:pt idx="1">
                  <c:v>8.5765248157415908</c:v>
                </c:pt>
                <c:pt idx="2">
                  <c:v>8.6604046686990568</c:v>
                </c:pt>
                <c:pt idx="3">
                  <c:v>8.8103719773370006</c:v>
                </c:pt>
                <c:pt idx="4">
                  <c:v>8.8147015187245259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01-41D5-A684-68660006AA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Gloucestershire Hospitals NHS Foundation Trust</c:v>
                </c:pt>
                <c:pt idx="2">
                  <c:v>Great Western Hospitals NHS Foundation Trust</c:v>
                </c:pt>
                <c:pt idx="3">
                  <c:v>Royal Cornwall Hospitals NHS Trust</c:v>
                </c:pt>
                <c:pt idx="4">
                  <c:v>University Hospitals Plymouth NHS Trust</c:v>
                </c:pt>
              </c:strCache>
            </c:strRef>
          </c:cat>
          <c:val>
            <c:numRef>
              <c:f>Sheet1!$C$2:$C$6</c:f>
              <c:numCache>
                <c:formatCode>0.0</c:formatCode>
                <c:ptCount val="5"/>
                <c:pt idx="0">
                  <c:v>1.4768214761623089</c:v>
                </c:pt>
                <c:pt idx="1">
                  <c:v>1.4234751842584092</c:v>
                </c:pt>
                <c:pt idx="2">
                  <c:v>1.3395953313009432</c:v>
                </c:pt>
                <c:pt idx="3">
                  <c:v>1.1896280226629994</c:v>
                </c:pt>
                <c:pt idx="4">
                  <c:v>1.1852984812754741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01-41D5-A684-68660006AA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Sheet1!$B$2:$B$6</c:f>
              <c:numCache>
                <c:formatCode>0.0</c:formatCode>
                <c:ptCount val="5"/>
                <c:pt idx="0">
                  <c:v>9.1901950009221665</c:v>
                </c:pt>
                <c:pt idx="1">
                  <c:v>9.125846579188341</c:v>
                </c:pt>
                <c:pt idx="2">
                  <c:v>9.0870427115160695</c:v>
                </c:pt>
                <c:pt idx="3">
                  <c:v>9.0300830077201031</c:v>
                </c:pt>
                <c:pt idx="4">
                  <c:v>9.0293189787042873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163-444E-A977-0202CF7ACB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Torbay and South Devon NHS Foundation Trust</c:v>
                </c:pt>
                <c:pt idx="2">
                  <c:v>Dorset County Hospital NHS Foundation Trust</c:v>
                </c:pt>
                <c:pt idx="3">
                  <c:v>Royal Devon University Healthcare NHS Foundation Trust</c:v>
                </c:pt>
                <c:pt idx="4">
                  <c:v>Somerset NHS Foundation Trust</c:v>
                </c:pt>
              </c:strCache>
            </c:strRef>
          </c:cat>
          <c:val>
            <c:numRef>
              <c:f>Sheet1!$C$2:$C$6</c:f>
              <c:numCache>
                <c:formatCode>0.0</c:formatCode>
                <c:ptCount val="5"/>
                <c:pt idx="0">
                  <c:v>0.80980499907783354</c:v>
                </c:pt>
                <c:pt idx="1">
                  <c:v>0.87415342081165903</c:v>
                </c:pt>
                <c:pt idx="2">
                  <c:v>0.91295728848393054</c:v>
                </c:pt>
                <c:pt idx="3">
                  <c:v>0.96991699227989692</c:v>
                </c:pt>
                <c:pt idx="4">
                  <c:v>0.97068102129571265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163-444E-A977-0202CF7ACB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1.0572443403035843</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0.3231871393724095</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9.0102158139991673E-2</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0.94065369825399969</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9.0102158139991673E-2</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0.18268265987684629</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9.0783633071844747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0.51423567448148955</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0.24672074741566519</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6.8783899765415768E-2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0.71809411705925541</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6.8783899765415768E-2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0.24672074741566519</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8.9814775802247837E-2</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9.0504251017312729</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0.38236677724028834</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0.28971585322259141</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8.077061381036188E-2</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0.84323370449037682</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8.077061381036188E-2</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0.28971585322259052</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9.3662119789197362E-3</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8.3484663113844064</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Your Trust</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8.5319825798974165</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Sheet1!$B$2:$B$6</c:f>
              <c:numCache>
                <c:formatCode>0.0</c:formatCode>
                <c:ptCount val="5"/>
                <c:pt idx="0">
                  <c:v>7.3120708821632521</c:v>
                </c:pt>
                <c:pt idx="1">
                  <c:v>7.9204384162596648</c:v>
                </c:pt>
                <c:pt idx="2">
                  <c:v>8.1409180705739814</c:v>
                </c:pt>
                <c:pt idx="3">
                  <c:v>8.1843052365853612</c:v>
                </c:pt>
                <c:pt idx="4">
                  <c:v>8.3109495034608223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D6-4849-80D7-C410F66E39F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Torbay and South Devon NHS Foundation Trust</c:v>
                </c:pt>
                <c:pt idx="3">
                  <c:v>University Hospitals Plymouth NHS Trust</c:v>
                </c:pt>
                <c:pt idx="4">
                  <c:v>Somerset NHS Foundation Trust</c:v>
                </c:pt>
              </c:strCache>
            </c:strRef>
          </c:cat>
          <c:val>
            <c:numRef>
              <c:f>Sheet1!$C$2:$C$6</c:f>
              <c:numCache>
                <c:formatCode>0.0</c:formatCode>
                <c:ptCount val="5"/>
                <c:pt idx="0">
                  <c:v>2.6879291178367479</c:v>
                </c:pt>
                <c:pt idx="1">
                  <c:v>2.0795615837403352</c:v>
                </c:pt>
                <c:pt idx="2">
                  <c:v>1.8590819294260186</c:v>
                </c:pt>
                <c:pt idx="3">
                  <c:v>1.8156947634146388</c:v>
                </c:pt>
                <c:pt idx="4">
                  <c:v>1.6890504965391777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D6-4849-80D7-C410F66E39F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Sheet1!$B$2:$B$6</c:f>
              <c:numCache>
                <c:formatCode>0.0</c:formatCode>
                <c:ptCount val="5"/>
                <c:pt idx="0">
                  <c:v>8.3709338432884532</c:v>
                </c:pt>
                <c:pt idx="1">
                  <c:v>8.1357866329088608</c:v>
                </c:pt>
                <c:pt idx="2">
                  <c:v>8.0134077066931546</c:v>
                </c:pt>
                <c:pt idx="3">
                  <c:v>7.8425993860682608</c:v>
                </c:pt>
                <c:pt idx="4">
                  <c:v>7.836723508768074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F6F-4B65-BFDD-E832A8D988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Cornwall Hospitals NHS Trust</c:v>
                </c:pt>
                <c:pt idx="1">
                  <c:v>University Hospitals Bristol and Weston NHS Foundation Trust</c:v>
                </c:pt>
                <c:pt idx="2">
                  <c:v>Somerset NHS Foundation Trust</c:v>
                </c:pt>
                <c:pt idx="3">
                  <c:v>University Hospitals Dorset NHS Foundation Trust</c:v>
                </c:pt>
                <c:pt idx="4">
                  <c:v>Royal United Hospitals Bath NHS Foundation Trust</c:v>
                </c:pt>
              </c:strCache>
            </c:strRef>
          </c:cat>
          <c:val>
            <c:numRef>
              <c:f>Sheet1!$C$2:$C$6</c:f>
              <c:numCache>
                <c:formatCode>0.0</c:formatCode>
                <c:ptCount val="5"/>
                <c:pt idx="0">
                  <c:v>1.6290661567115468</c:v>
                </c:pt>
                <c:pt idx="1">
                  <c:v>1.8642133670911392</c:v>
                </c:pt>
                <c:pt idx="2">
                  <c:v>1.9865922933068454</c:v>
                </c:pt>
                <c:pt idx="3">
                  <c:v>2.1574006139317392</c:v>
                </c:pt>
                <c:pt idx="4">
                  <c:v>2.163276491231926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F6F-4B65-BFDD-E832A8D988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Sheet1!$B$2:$B$6</c:f>
              <c:numCache>
                <c:formatCode>0.0</c:formatCode>
                <c:ptCount val="5"/>
                <c:pt idx="0">
                  <c:v>8.9386191894705149</c:v>
                </c:pt>
                <c:pt idx="1">
                  <c:v>8.6363556733455908</c:v>
                </c:pt>
                <c:pt idx="2">
                  <c:v>8.564048364894596</c:v>
                </c:pt>
                <c:pt idx="3">
                  <c:v>8.5319825798974165</c:v>
                </c:pt>
                <c:pt idx="4">
                  <c:v>8.4677086281636029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60-445B-8488-C486278643A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United Hospitals Bath NHS Foundation Trust</c:v>
                </c:pt>
                <c:pt idx="2">
                  <c:v>University Hospitals Bristol and Weston NHS Foundation Trust</c:v>
                </c:pt>
                <c:pt idx="3">
                  <c:v>Salisbury NHS Foundation Trust</c:v>
                </c:pt>
                <c:pt idx="4">
                  <c:v>Royal Cornwall Hospitals NHS Trust</c:v>
                </c:pt>
              </c:strCache>
            </c:strRef>
          </c:cat>
          <c:val>
            <c:numRef>
              <c:f>Sheet1!$C$2:$C$6</c:f>
              <c:numCache>
                <c:formatCode>0.0</c:formatCode>
                <c:ptCount val="5"/>
                <c:pt idx="0">
                  <c:v>1.0613808105294851</c:v>
                </c:pt>
                <c:pt idx="1">
                  <c:v>1.3636443266544092</c:v>
                </c:pt>
                <c:pt idx="2">
                  <c:v>1.435951635105404</c:v>
                </c:pt>
                <c:pt idx="3">
                  <c:v>1.4680174201025835</c:v>
                </c:pt>
                <c:pt idx="4">
                  <c:v>1.5322913718363971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60-445B-8488-C486278643A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6.6963320653081979</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0.43199774135805402</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0.12885986666632299</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1.3452786552333924</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0.12885986666632121</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0.21190184070104401</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8.2003049607774443</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7.9298290009492707</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7.3620113229970769</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0.4150717937253301</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0.30606644579561326</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8.5329036774089317E-2</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0.89082299100197559</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8.5329036774089317E-2</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0.30606644579561326</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0.2183465239114426</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8.8636601990173904</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8.6138900947930974</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Your Trust</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8.6939210113347531</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7.9070097351975868</c:v>
                </c:pt>
                <c:pt idx="1">
                  <c:v>7.9317190610462687</c:v>
                </c:pt>
                <c:pt idx="2">
                  <c:v>7.9600484640093576</c:v>
                </c:pt>
                <c:pt idx="3">
                  <c:v>8.0654343154561161</c:v>
                </c:pt>
                <c:pt idx="4">
                  <c:v>8.1638319444777387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EF-4735-AEA9-556603BF0C4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2.0929902648024132</c:v>
                </c:pt>
                <c:pt idx="1">
                  <c:v>2.0682809389537313</c:v>
                </c:pt>
                <c:pt idx="2">
                  <c:v>2.0399515359906424</c:v>
                </c:pt>
                <c:pt idx="3">
                  <c:v>1.9345656845438839</c:v>
                </c:pt>
                <c:pt idx="4">
                  <c:v>1.8361680555222613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EF-4735-AEA9-556603BF0C4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Sheet1!$B$2:$B$6</c:f>
              <c:numCache>
                <c:formatCode>0.0</c:formatCode>
                <c:ptCount val="5"/>
                <c:pt idx="0">
                  <c:v>8.6939210113347531</c:v>
                </c:pt>
                <c:pt idx="1">
                  <c:v>8.4972603929847388</c:v>
                </c:pt>
                <c:pt idx="2">
                  <c:v>8.4541570670502448</c:v>
                </c:pt>
                <c:pt idx="3">
                  <c:v>8.436302641726515</c:v>
                </c:pt>
                <c:pt idx="4">
                  <c:v>8.3544055770057142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372-4AE4-BC70-DB3B920DC0A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Royal United Hospitals Bath NHS Foundation Trust</c:v>
                </c:pt>
                <c:pt idx="3">
                  <c:v>University Hospitals Plymouth NHS Trust</c:v>
                </c:pt>
                <c:pt idx="4">
                  <c:v>Royal Cornwall Hospitals NHS Trust</c:v>
                </c:pt>
              </c:strCache>
            </c:strRef>
          </c:cat>
          <c:val>
            <c:numRef>
              <c:f>Sheet1!$C$2:$C$6</c:f>
              <c:numCache>
                <c:formatCode>0.0</c:formatCode>
                <c:ptCount val="5"/>
                <c:pt idx="0">
                  <c:v>1.3060789886652469</c:v>
                </c:pt>
                <c:pt idx="1">
                  <c:v>1.5027396070152612</c:v>
                </c:pt>
                <c:pt idx="2">
                  <c:v>1.5458429329497552</c:v>
                </c:pt>
                <c:pt idx="3">
                  <c:v>1.563697358273485</c:v>
                </c:pt>
                <c:pt idx="4">
                  <c:v>1.6455944229942858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372-4AE4-BC70-DB3B920DC0A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0.72688596685931195</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0.54341124619647374</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0.15149899261129018</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1.5816279057395199</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0.1514989926112893</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0.54341124619647374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0.82486070830501568</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8.5487098618264863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0.20108040292024043</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0.1726506241782424</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4.8133703194022104E-2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0.50250900594156533</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4.8133703194022104E-2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0.1726506241782424</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0.49694349992305398</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8.8957812903389808</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0.23278559911209484</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0.24370977952920381</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6.7944464430248708E-2</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0.70933053171602811</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6.7944464430249596E-2</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0.24370977952920292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0.94662249538757059</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8.6372718818387906</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0.38114421770373585</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0.31691599532019232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8.8353810064605298E-2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0.92240119335404103</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8.8353810064605298E-2</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0.31691599532019232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0.16882875602546932</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8.9780540866859635</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Sheet1!$B$2:$B$6</c:f>
              <c:numCache>
                <c:formatCode>0.0</c:formatCode>
                <c:ptCount val="5"/>
                <c:pt idx="0">
                  <c:v>7.2100419004041374</c:v>
                </c:pt>
                <c:pt idx="1">
                  <c:v>7.2475752772387034</c:v>
                </c:pt>
                <c:pt idx="2">
                  <c:v>7.553651161754237</c:v>
                </c:pt>
                <c:pt idx="3">
                  <c:v>7.563746457956201</c:v>
                </c:pt>
                <c:pt idx="4">
                  <c:v>7.5876759913883074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42-4460-BB21-ECE89D4A6FB5}"/>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Somerset NHS Foundation Trust</c:v>
                </c:pt>
                <c:pt idx="2">
                  <c:v>Royal United Hospitals Bath NHS Foundation Trust</c:v>
                </c:pt>
                <c:pt idx="3">
                  <c:v>Great Western Hospitals NHS Foundation Trust</c:v>
                </c:pt>
                <c:pt idx="4">
                  <c:v>Torbay and South Devon NHS Foundation Trust</c:v>
                </c:pt>
              </c:strCache>
            </c:strRef>
          </c:cat>
          <c:val>
            <c:numRef>
              <c:f>Sheet1!$C$2:$C$6</c:f>
              <c:numCache>
                <c:formatCode>0.0</c:formatCode>
                <c:ptCount val="5"/>
                <c:pt idx="0">
                  <c:v>2.7899580995958626</c:v>
                </c:pt>
                <c:pt idx="1">
                  <c:v>2.7524247227612966</c:v>
                </c:pt>
                <c:pt idx="2">
                  <c:v>2.446348838245763</c:v>
                </c:pt>
                <c:pt idx="3">
                  <c:v>2.436253542043799</c:v>
                </c:pt>
                <c:pt idx="4">
                  <c:v>2.4123240086116926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42-4460-BB21-ECE89D4A6FB5}"/>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Sheet1!$B$2:$B$6</c:f>
              <c:numCache>
                <c:formatCode>0.0</c:formatCode>
                <c:ptCount val="5"/>
                <c:pt idx="0">
                  <c:v>8.4781960186423007</c:v>
                </c:pt>
                <c:pt idx="1">
                  <c:v>8.2057578080107199</c:v>
                </c:pt>
                <c:pt idx="2">
                  <c:v>8.1605705460113818</c:v>
                </c:pt>
                <c:pt idx="3">
                  <c:v>8.0846322903523049</c:v>
                </c:pt>
                <c:pt idx="4">
                  <c:v>7.8789840697590847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2E-4C6F-8C53-D266A440FBA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University Hospitals Plymouth NHS Trust</c:v>
                </c:pt>
                <c:pt idx="2">
                  <c:v>Dorset County Hospital NHS Foundation Trust</c:v>
                </c:pt>
                <c:pt idx="3">
                  <c:v>Royal Cornwall Hospitals NHS Trust</c:v>
                </c:pt>
                <c:pt idx="4">
                  <c:v>University Hospitals Dorset NHS Foundation Trust</c:v>
                </c:pt>
              </c:strCache>
            </c:strRef>
          </c:cat>
          <c:val>
            <c:numRef>
              <c:f>Sheet1!$C$2:$C$6</c:f>
              <c:numCache>
                <c:formatCode>0.0</c:formatCode>
                <c:ptCount val="5"/>
                <c:pt idx="0">
                  <c:v>1.5218039813576993</c:v>
                </c:pt>
                <c:pt idx="1">
                  <c:v>1.7942421919892801</c:v>
                </c:pt>
                <c:pt idx="2">
                  <c:v>1.8394294539886182</c:v>
                </c:pt>
                <c:pt idx="3">
                  <c:v>1.9153677096476951</c:v>
                </c:pt>
                <c:pt idx="4">
                  <c:v>2.1210159302409153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2E-4C6F-8C53-D266A440FBA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0.1060438884233923</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0.36780738736343288</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0.10254194967544716</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1.0705233501568365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0.10254194967544628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0.36780738736343288</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0.7568353181831462</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8.0855609654090141</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5.7497453104037728</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1.0409225205070562</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0.55250586288986536</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0.15403450374926919</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1.6080982809018893</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0.15403450374927097</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0.50701722404609839</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8.8708310718755889</c:v>
                </c:pt>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pt idx="0">
                  <c:v>8.3012573380009087</c:v>
                </c:pt>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0.41609641473262826</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0.32110041396822098</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8.9520394698761052E-2</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0.93458017078474498</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8.9520394698761052E-2</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0.32110041396822098</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0.14315392038007779</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9.4566830452360868</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8.9245224536332017</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8.1732062054579373</c:v>
                </c:pt>
                <c:pt idx="1">
                  <c:v>8.2300685634037887</c:v>
                </c:pt>
                <c:pt idx="2">
                  <c:v>8.4392084874104718</c:v>
                </c:pt>
                <c:pt idx="3">
                  <c:v>8.5153676459215646</c:v>
                </c:pt>
                <c:pt idx="4">
                  <c:v>8.5471909413146534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9F3-4F46-AF39-0E87A907086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1.8267937945420627</c:v>
                </c:pt>
                <c:pt idx="1">
                  <c:v>1.7699314365962113</c:v>
                </c:pt>
                <c:pt idx="2">
                  <c:v>1.5607915125895282</c:v>
                </c:pt>
                <c:pt idx="3">
                  <c:v>1.4846323540784354</c:v>
                </c:pt>
                <c:pt idx="4">
                  <c:v>1.4528090586853466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9F3-4F46-AF39-0E87A907086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Sheet1!$B$2:$B$6</c:f>
              <c:numCache>
                <c:formatCode>0.0</c:formatCode>
                <c:ptCount val="5"/>
                <c:pt idx="0">
                  <c:v>8.9245224536332017</c:v>
                </c:pt>
                <c:pt idx="1">
                  <c:v>8.921399170546028</c:v>
                </c:pt>
                <c:pt idx="2">
                  <c:v>8.7978200655508481</c:v>
                </c:pt>
                <c:pt idx="3">
                  <c:v>8.7670279019951955</c:v>
                </c:pt>
                <c:pt idx="4">
                  <c:v>8.7157990798645884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29B-40A7-A142-16E79DD9B12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University Hospitals Bristol and Weston NHS Foundation Trust</c:v>
                </c:pt>
                <c:pt idx="3">
                  <c:v>Royal Cornwall Hospitals NHS Trust</c:v>
                </c:pt>
                <c:pt idx="4">
                  <c:v>University Hospitals Plymouth NHS Trust</c:v>
                </c:pt>
              </c:strCache>
            </c:strRef>
          </c:cat>
          <c:val>
            <c:numRef>
              <c:f>Sheet1!$C$2:$C$6</c:f>
              <c:numCache>
                <c:formatCode>0.0</c:formatCode>
                <c:ptCount val="5"/>
                <c:pt idx="0">
                  <c:v>1.0754775463667983</c:v>
                </c:pt>
                <c:pt idx="1">
                  <c:v>1.078600829453972</c:v>
                </c:pt>
                <c:pt idx="2">
                  <c:v>1.2021799344491519</c:v>
                </c:pt>
                <c:pt idx="3">
                  <c:v>1.2329720980048045</c:v>
                </c:pt>
                <c:pt idx="4">
                  <c:v>1.2842009201354116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29B-40A7-A142-16E79DD9B12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0.39757903068323763</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0.30092486769921223</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8.3895603241955996E-2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0.87585814908211113</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8.3895603241955996E-2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0.30092486769921223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0.33395826098965031</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8.4170853196990318</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0.41302591726325311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0.21321638523270181</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5.9443134085038096E-2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0.62057785370717511</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5.9443134085038096E-2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0.21321638523270181</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0.18831566742718309</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9.1698032449232798</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0.29078186486519542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0.28256148168337347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7.8776028515072483E-2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0.82241051808476229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7.8776028515072483E-2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0.28256148168337347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0.41918588903371834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9.1097298157577562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0.28788481558115908</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0.2230003883527587</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6.2170841004556721E-2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0.64905472545548193</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6.2170841004556721E-2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0.2230003883527587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0.19854096269103927</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9.0932958261125236</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0.13584270501203388</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0.26062138719570349</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7.265929420759587E-2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0.75855268308568213</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7.2659294207596758E-2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0.26062138719570349</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0.23149188948069721</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9.0179054237979681</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Your Trust</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Sheet1!$B$2:$B$6</c:f>
              <c:numCache>
                <c:formatCode>0.0</c:formatCode>
                <c:ptCount val="5"/>
                <c:pt idx="0">
                  <c:v>8.0551867090194609</c:v>
                </c:pt>
                <c:pt idx="1">
                  <c:v>8.0703537218039898</c:v>
                </c:pt>
                <c:pt idx="2">
                  <c:v>8.4425596238229677</c:v>
                </c:pt>
                <c:pt idx="3">
                  <c:v>8.482725544303527</c:v>
                </c:pt>
                <c:pt idx="4">
                  <c:v>8.5823019662924303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3C-47D9-A006-03CE0A07B93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Bristol and Weston NHS Foundation Trust</c:v>
                </c:pt>
                <c:pt idx="4">
                  <c:v>University Hospitals Dorset NHS Foundation Trust</c:v>
                </c:pt>
              </c:strCache>
            </c:strRef>
          </c:cat>
          <c:val>
            <c:numRef>
              <c:f>Sheet1!$C$2:$C$6</c:f>
              <c:numCache>
                <c:formatCode>0.0</c:formatCode>
                <c:ptCount val="5"/>
                <c:pt idx="0">
                  <c:v>1.9448132909805391</c:v>
                </c:pt>
                <c:pt idx="1">
                  <c:v>1.9296462781960102</c:v>
                </c:pt>
                <c:pt idx="2">
                  <c:v>1.5574403761770323</c:v>
                </c:pt>
                <c:pt idx="3">
                  <c:v>1.517274455696473</c:v>
                </c:pt>
                <c:pt idx="4">
                  <c:v>1.4176980337075697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3C-47D9-A006-03CE0A07B93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Sheet1!$B$2:$B$6</c:f>
              <c:numCache>
                <c:formatCode>0.0</c:formatCode>
                <c:ptCount val="5"/>
                <c:pt idx="0">
                  <c:v>9.1607466708119585</c:v>
                </c:pt>
                <c:pt idx="1">
                  <c:v>8.9423697293986457</c:v>
                </c:pt>
                <c:pt idx="2">
                  <c:v>8.8898755478390239</c:v>
                </c:pt>
                <c:pt idx="3">
                  <c:v>8.8100675485440423</c:v>
                </c:pt>
                <c:pt idx="4">
                  <c:v>8.6818582432061913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06-4CB1-9625-C222EC70C7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Dorset County Hospital NHS Foundation Trust</c:v>
                </c:pt>
                <c:pt idx="2">
                  <c:v>Torbay and South Devon NHS Foundation Trust</c:v>
                </c:pt>
                <c:pt idx="3">
                  <c:v>University Hospitals Plymouth NHS Trust</c:v>
                </c:pt>
                <c:pt idx="4">
                  <c:v>Royal Cornwall Hospitals NHS Trust</c:v>
                </c:pt>
              </c:strCache>
            </c:strRef>
          </c:cat>
          <c:val>
            <c:numRef>
              <c:f>Sheet1!$C$2:$C$6</c:f>
              <c:numCache>
                <c:formatCode>0.0</c:formatCode>
                <c:ptCount val="5"/>
                <c:pt idx="0">
                  <c:v>0.83925332918804152</c:v>
                </c:pt>
                <c:pt idx="1">
                  <c:v>1.0576302706013543</c:v>
                </c:pt>
                <c:pt idx="2">
                  <c:v>1.1101244521609761</c:v>
                </c:pt>
                <c:pt idx="3">
                  <c:v>1.1899324514559577</c:v>
                </c:pt>
                <c:pt idx="4">
                  <c:v>1.3181417567938087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06-4CB1-9625-C222EC70C7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4.3070338690608168E-2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0.32179800899401645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8.9714878976366208E-2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0.9366105589436664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8.9714878976366208E-2</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0.32179800899401734</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0.25185435615240337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9.1607466708119585</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0.41994301008229407</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0.35711035450358075</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9.955969689076305E-2</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1.0393890558297025</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9.9559696890764826E-2</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0.35711035450357898</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0.48086588152756349</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8.7523441355701266</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1.0509289270455131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0.24268688261381222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6.7659288417953434E-2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0.70635333476362661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6.7659288417953434E-2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0.24268688261381222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9.4233159141490219E-2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9.3358880955242682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0.14259857628475636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0.5819958765860207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0.16225609908490579</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1.6939305652518115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0.16225609908490579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0.5819958765860207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0.66924557020471553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6.0787459723994486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4.5955934264758191E-2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0.54555522212916685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0.15209671707183237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1.5878680639771634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0.15209671707183237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0.54555522212916685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1.5040154610340872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4.9661675111329711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5.6871835077771493E-2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0.42307606421478372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0.11795044356390605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1.2313858318099884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0.11795044356390605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0.42307606421478283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0.33494285306070282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7.3612702690389513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0.85549132947976891</c:v>
                </c:pt>
                <c:pt idx="1">
                  <c:v>2.8901734104046239E-2</c:v>
                </c:pt>
                <c:pt idx="2">
                  <c:v>3.4682080924855495E-2</c:v>
                </c:pt>
                <c:pt idx="3">
                  <c:v>4.6242774566473986E-2</c:v>
                </c:pt>
                <c:pt idx="4">
                  <c:v>1.15606936416185E-2</c:v>
                </c:pt>
                <c:pt idx="5">
                  <c:v>2.3121387283236993E-2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Sheet1!$B$2:$B$6</c:f>
              <c:numCache>
                <c:formatCode>0.0</c:formatCode>
                <c:ptCount val="5"/>
                <c:pt idx="0">
                  <c:v>4.8657980507412546</c:v>
                </c:pt>
                <c:pt idx="1">
                  <c:v>5.1097276733829817</c:v>
                </c:pt>
                <c:pt idx="2">
                  <c:v>5.9197357691400692</c:v>
                </c:pt>
                <c:pt idx="3">
                  <c:v>6.1668925689257561</c:v>
                </c:pt>
                <c:pt idx="4">
                  <c:v>6.216696328846564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96-4CDC-A5D0-F08215EA9B8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Great Western Hospitals NHS Foundation Trust</c:v>
                </c:pt>
                <c:pt idx="2">
                  <c:v>Gloucestershire Hospitals NHS Foundation Trust</c:v>
                </c:pt>
                <c:pt idx="3">
                  <c:v>Royal Devon University Healthcare NHS Foundation Trust</c:v>
                </c:pt>
                <c:pt idx="4">
                  <c:v>University Hospitals Plymouth NHS Trust</c:v>
                </c:pt>
              </c:strCache>
            </c:strRef>
          </c:cat>
          <c:val>
            <c:numRef>
              <c:f>Sheet1!$C$2:$C$6</c:f>
              <c:numCache>
                <c:formatCode>0.0</c:formatCode>
                <c:ptCount val="5"/>
                <c:pt idx="0">
                  <c:v>5.1342019492587454</c:v>
                </c:pt>
                <c:pt idx="1">
                  <c:v>4.8902723266170183</c:v>
                </c:pt>
                <c:pt idx="2">
                  <c:v>4.0802642308599308</c:v>
                </c:pt>
                <c:pt idx="3">
                  <c:v>3.8331074310742439</c:v>
                </c:pt>
                <c:pt idx="4">
                  <c:v>3.783303671153436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96-4CDC-A5D0-F08215EA9B8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Sheet1!$B$2:$B$6</c:f>
              <c:numCache>
                <c:formatCode>0.0</c:formatCode>
                <c:ptCount val="5"/>
                <c:pt idx="0">
                  <c:v>6.9035634079451684</c:v>
                </c:pt>
                <c:pt idx="1">
                  <c:v>6.8260840900565256</c:v>
                </c:pt>
                <c:pt idx="2">
                  <c:v>6.6477206294498394</c:v>
                </c:pt>
                <c:pt idx="3">
                  <c:v>6.5348874244792983</c:v>
                </c:pt>
                <c:pt idx="4">
                  <c:v>6.5091825379132766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65-45EA-A802-AA7F7641C2C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Somerset NHS Foundation Trust</c:v>
                </c:pt>
                <c:pt idx="2">
                  <c:v>Dorset County Hospital NHS Foundation Trust</c:v>
                </c:pt>
                <c:pt idx="3">
                  <c:v>University Hospitals Bristol and Weston NHS Foundation Trust</c:v>
                </c:pt>
                <c:pt idx="4">
                  <c:v>Torbay and South Devon NHS Foundation Trust</c:v>
                </c:pt>
              </c:strCache>
            </c:strRef>
          </c:cat>
          <c:val>
            <c:numRef>
              <c:f>Sheet1!$C$2:$C$6</c:f>
              <c:numCache>
                <c:formatCode>0.0</c:formatCode>
                <c:ptCount val="5"/>
                <c:pt idx="0">
                  <c:v>3.0964365920548316</c:v>
                </c:pt>
                <c:pt idx="1">
                  <c:v>3.1739159099434744</c:v>
                </c:pt>
                <c:pt idx="2">
                  <c:v>3.3522793705501606</c:v>
                </c:pt>
                <c:pt idx="3">
                  <c:v>3.4651125755207017</c:v>
                </c:pt>
                <c:pt idx="4">
                  <c:v>3.4908174620867234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65-45EA-A802-AA7F7641C2C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0.74403043506966071</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0.6661384089558311</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0.18571440801578021</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1.9388319694593452</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0.1857144080157811</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0.66613840895582932</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0.22377658507025444</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7.1853062487475086</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0.82474655118328588</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0.48864577992680047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0.13623079007073624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1.4222300457776127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0.13623079007073535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0.48864577992680225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0.41580990145919472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7.8732573030605444</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1.1506610198043861</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0.36534232880905826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0.10185470978056266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1.0633486635338274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0.10185470978056266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0.36534232880906004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0.72580360303554237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9.2035069228334621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0.30301158867281508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0.64928691399732719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0.18101633721198818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1.8897847793867228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0.18101633721198862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0.64928691399732585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1.7717434539931958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6.2071522064275921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0.14088757504884208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0.65159331455245995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0.18165934444289711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1.8964976832976101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0.18165934444289622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0.65159331455246061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0.99589225745636689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4.048594358656735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0.18446535140842446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0.10648174071465366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1.1116542074845803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0.10648174071465455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0.3819390110888925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0.49240278443726915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7.7539454123782559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Your Trust</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9.5069791177314134</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0.55202312138728316</c:v>
                </c:pt>
                <c:pt idx="1">
                  <c:v>0.44797687861271684</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Sheet1!$B$2:$B$6</c:f>
              <c:numCache>
                <c:formatCode>0.0</c:formatCode>
                <c:ptCount val="5"/>
                <c:pt idx="0">
                  <c:v>9.3040518466937687</c:v>
                </c:pt>
                <c:pt idx="1">
                  <c:v>9.393982641694576</c:v>
                </c:pt>
                <c:pt idx="2">
                  <c:v>9.4168623919406738</c:v>
                </c:pt>
                <c:pt idx="3">
                  <c:v>9.4347463504698634</c:v>
                </c:pt>
                <c:pt idx="4">
                  <c:v>9.443966571241182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6E8-411D-8C35-F541F13E6E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Cornwall Hospitals NHS Trust</c:v>
                </c:pt>
                <c:pt idx="2">
                  <c:v>University Hospitals Dorset NHS Foundation Trust</c:v>
                </c:pt>
                <c:pt idx="3">
                  <c:v>Royal United Hospitals Bath NHS Foundation Trust</c:v>
                </c:pt>
                <c:pt idx="4">
                  <c:v>Gloucestershire Hospitals NHS Foundation Trust</c:v>
                </c:pt>
              </c:strCache>
            </c:strRef>
          </c:cat>
          <c:val>
            <c:numRef>
              <c:f>Sheet1!$C$2:$C$6</c:f>
              <c:numCache>
                <c:formatCode>0.0</c:formatCode>
                <c:ptCount val="5"/>
                <c:pt idx="0">
                  <c:v>0.69594815330623128</c:v>
                </c:pt>
                <c:pt idx="1">
                  <c:v>0.60601735830542403</c:v>
                </c:pt>
                <c:pt idx="2">
                  <c:v>0.58313760805932624</c:v>
                </c:pt>
                <c:pt idx="3">
                  <c:v>0.56525364953013657</c:v>
                </c:pt>
                <c:pt idx="4">
                  <c:v>0.556033428758818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6E8-411D-8C35-F541F13E6E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Sheet1!$B$2:$B$6</c:f>
              <c:numCache>
                <c:formatCode>0.0</c:formatCode>
                <c:ptCount val="5"/>
                <c:pt idx="0">
                  <c:v>9.7181241741034583</c:v>
                </c:pt>
                <c:pt idx="1">
                  <c:v>9.5798442325791999</c:v>
                </c:pt>
                <c:pt idx="2">
                  <c:v>9.5086169146143327</c:v>
                </c:pt>
                <c:pt idx="3">
                  <c:v>9.5069791177314134</c:v>
                </c:pt>
                <c:pt idx="4">
                  <c:v>9.5057029046091035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5DD-48FB-90A6-F46A7F95612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University Hospitals Bristol and Weston NHS Foundation Trust</c:v>
                </c:pt>
                <c:pt idx="2">
                  <c:v>University Hospitals Plymouth NHS Trust</c:v>
                </c:pt>
                <c:pt idx="3">
                  <c:v>Salisbury NHS Foundation Trust</c:v>
                </c:pt>
                <c:pt idx="4">
                  <c:v>Torbay and South Devon NHS Foundation Trust</c:v>
                </c:pt>
              </c:strCache>
            </c:strRef>
          </c:cat>
          <c:val>
            <c:numRef>
              <c:f>Sheet1!$C$2:$C$6</c:f>
              <c:numCache>
                <c:formatCode>0.0</c:formatCode>
                <c:ptCount val="5"/>
                <c:pt idx="0">
                  <c:v>0.2818758258965417</c:v>
                </c:pt>
                <c:pt idx="1">
                  <c:v>0.42015576742080007</c:v>
                </c:pt>
                <c:pt idx="2">
                  <c:v>0.49138308538566733</c:v>
                </c:pt>
                <c:pt idx="3">
                  <c:v>0.49302088226858665</c:v>
                </c:pt>
                <c:pt idx="4">
                  <c:v>0.4942970953908965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5DD-48FB-90A6-F46A7F95612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0.34492848188766523</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8.0489150330519621E-2</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2.2439773332926904E-2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0.23426803762906445</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2.2439773332926904E-2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8.0489150330519621E-2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3.7052364628783252E-2</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9.7712661667676315</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3.8778113587389917E-2</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0.30035942683049477</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8.3737962555291645E-2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0.87421240276517764</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8.3737962555291645E-2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0.30035942683049477</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1.0871751462566692E-3</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9.2406293340809533</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0.13414842819762463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4.4166698858695952E-2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0.3979082274538932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9.5090418523456535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Sheet1!$B$2:$B$6</c:f>
              <c:numCache>
                <c:formatCode>0.0</c:formatCode>
                <c:ptCount val="5"/>
                <c:pt idx="0">
                  <c:v>5.9500408942981791</c:v>
                </c:pt>
                <c:pt idx="1">
                  <c:v>6.159330082577525</c:v>
                </c:pt>
                <c:pt idx="2">
                  <c:v>6.2441351264851734</c:v>
                </c:pt>
                <c:pt idx="3">
                  <c:v>6.4473997108087078</c:v>
                </c:pt>
                <c:pt idx="4">
                  <c:v>6.4488495874607636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8BA-424A-B1C3-5E88FB6445D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Great Western Hospitals NHS Foundation Trust</c:v>
                </c:pt>
                <c:pt idx="2">
                  <c:v>Somerset NHS Foundation Trust</c:v>
                </c:pt>
                <c:pt idx="3">
                  <c:v>Royal Cornwall Hospitals NHS Trust</c:v>
                </c:pt>
                <c:pt idx="4">
                  <c:v>Gloucestershire Hospitals NHS Foundation Trust</c:v>
                </c:pt>
              </c:strCache>
            </c:strRef>
          </c:cat>
          <c:val>
            <c:numRef>
              <c:f>Sheet1!$C$2:$C$6</c:f>
              <c:numCache>
                <c:formatCode>0.0</c:formatCode>
                <c:ptCount val="5"/>
                <c:pt idx="0">
                  <c:v>4.0499591057018209</c:v>
                </c:pt>
                <c:pt idx="1">
                  <c:v>3.840669917422475</c:v>
                </c:pt>
                <c:pt idx="2">
                  <c:v>3.7558648735148266</c:v>
                </c:pt>
                <c:pt idx="3">
                  <c:v>3.5526002891912922</c:v>
                </c:pt>
                <c:pt idx="4">
                  <c:v>3.5511504125392364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8BA-424A-B1C3-5E88FB6445D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Sheet1!$B$2:$B$6</c:f>
              <c:numCache>
                <c:formatCode>0.0</c:formatCode>
                <c:ptCount val="5"/>
                <c:pt idx="0">
                  <c:v>7.3400775579052073</c:v>
                </c:pt>
                <c:pt idx="1">
                  <c:v>6.7676453216298791</c:v>
                </c:pt>
                <c:pt idx="2">
                  <c:v>6.6763753341658729</c:v>
                </c:pt>
                <c:pt idx="3">
                  <c:v>6.597493682932555</c:v>
                </c:pt>
                <c:pt idx="4">
                  <c:v>6.5294805946266381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4D-4B54-9462-4CA397A816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Dorset NHS Foundation Trust</c:v>
                </c:pt>
                <c:pt idx="1">
                  <c:v>University Hospitals Plymouth NHS Trust</c:v>
                </c:pt>
                <c:pt idx="2">
                  <c:v>Royal Devon University Healthcare NHS Foundation Trust</c:v>
                </c:pt>
                <c:pt idx="3">
                  <c:v>Royal United Hospitals Bath NHS Foundation Trust</c:v>
                </c:pt>
                <c:pt idx="4">
                  <c:v>Torbay and South Devon NHS Foundation Trust</c:v>
                </c:pt>
              </c:strCache>
            </c:strRef>
          </c:cat>
          <c:val>
            <c:numRef>
              <c:f>Sheet1!$C$2:$C$6</c:f>
              <c:numCache>
                <c:formatCode>0.0</c:formatCode>
                <c:ptCount val="5"/>
                <c:pt idx="0">
                  <c:v>2.6599224420947927</c:v>
                </c:pt>
                <c:pt idx="1">
                  <c:v>3.2323546783701209</c:v>
                </c:pt>
                <c:pt idx="2">
                  <c:v>3.3236246658341271</c:v>
                </c:pt>
                <c:pt idx="3">
                  <c:v>3.402506317067445</c:v>
                </c:pt>
                <c:pt idx="4">
                  <c:v>3.4705194053733619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4D-4B54-9462-4CA397A816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0.62427745664739887</c:v>
                </c:pt>
                <c:pt idx="1">
                  <c:v>0.18497109826589589</c:v>
                </c:pt>
                <c:pt idx="2">
                  <c:v>0.19075144508670519</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0.18935631394274566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0.30454324453194737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8.4904379650034834E-2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0.88638963110828062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8.4904379650033945E-2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0.30454324453194737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0.22979188866415257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8.2253358560980416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4.4182823321642024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0.18242444247570955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0.70555159245871035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0.19670250890269347</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2.0535461777472772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0.19670250890269259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0.57744268593032722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6.9878119558908871</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6.5297339648749544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0.20174916267009557</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0.31202418398418796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8.6990009637881727E-2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0.90816331113722537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8.699000963787995E-2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0.31202418398418885</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0.6395815549678705</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9.1453749140562142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8.83913622440698</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Sheet1!$B$2:$B$6</c:f>
              <c:numCache>
                <c:formatCode>0.0</c:formatCode>
                <c:ptCount val="5"/>
                <c:pt idx="0">
                  <c:v>8.4492013406758986</c:v>
                </c:pt>
                <c:pt idx="1">
                  <c:v>8.480443484258636</c:v>
                </c:pt>
                <c:pt idx="2">
                  <c:v>8.5250166766725801</c:v>
                </c:pt>
                <c:pt idx="3">
                  <c:v>8.5768376487138891</c:v>
                </c:pt>
                <c:pt idx="4">
                  <c:v>8.7166091596683195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B2-4D36-883B-51BD4B98DA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Great Western Hospitals NHS Foundation Trust</c:v>
                </c:pt>
                <c:pt idx="2">
                  <c:v>Somerset NHS Foundation Trust</c:v>
                </c:pt>
                <c:pt idx="3">
                  <c:v>Gloucestershire Hospitals NHS Foundation Trust</c:v>
                </c:pt>
                <c:pt idx="4">
                  <c:v>Royal Devon University Healthcare NHS Foundation Trust</c:v>
                </c:pt>
              </c:strCache>
            </c:strRef>
          </c:cat>
          <c:val>
            <c:numRef>
              <c:f>Sheet1!$C$2:$C$6</c:f>
              <c:numCache>
                <c:formatCode>0.0</c:formatCode>
                <c:ptCount val="5"/>
                <c:pt idx="0">
                  <c:v>1.5507986593241014</c:v>
                </c:pt>
                <c:pt idx="1">
                  <c:v>1.519556515741364</c:v>
                </c:pt>
                <c:pt idx="2">
                  <c:v>1.4749833233274199</c:v>
                </c:pt>
                <c:pt idx="3">
                  <c:v>1.4231623512861109</c:v>
                </c:pt>
                <c:pt idx="4">
                  <c:v>1.2833908403316805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B2-4D36-883B-51BD4B98DA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Sheet1!$B$2:$B$6</c:f>
              <c:numCache>
                <c:formatCode>0.0</c:formatCode>
                <c:ptCount val="5"/>
                <c:pt idx="0">
                  <c:v>9.0119751912434705</c:v>
                </c:pt>
                <c:pt idx="1">
                  <c:v>8.9582084944655467</c:v>
                </c:pt>
                <c:pt idx="2">
                  <c:v>8.9411364898052792</c:v>
                </c:pt>
                <c:pt idx="3">
                  <c:v>8.8938299850796572</c:v>
                </c:pt>
                <c:pt idx="4">
                  <c:v>8.83913622440698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8BC-49FF-BF53-E3DBA4BD979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United Hospitals Bath NHS Foundation Trust</c:v>
                </c:pt>
                <c:pt idx="1">
                  <c:v>University Hospitals Bristol and Weston NHS Foundation Trust</c:v>
                </c:pt>
                <c:pt idx="2">
                  <c:v>University Hospitals Plymouth NHS Trust</c:v>
                </c:pt>
                <c:pt idx="3">
                  <c:v>Royal Cornwall Hospitals NHS Trust</c:v>
                </c:pt>
                <c:pt idx="4">
                  <c:v>Salisbury NHS Foundation Trust</c:v>
                </c:pt>
              </c:strCache>
            </c:strRef>
          </c:cat>
          <c:val>
            <c:numRef>
              <c:f>Sheet1!$C$2:$C$6</c:f>
              <c:numCache>
                <c:formatCode>0.0</c:formatCode>
                <c:ptCount val="5"/>
                <c:pt idx="0">
                  <c:v>0.98802480875652954</c:v>
                </c:pt>
                <c:pt idx="1">
                  <c:v>1.0417915055344533</c:v>
                </c:pt>
                <c:pt idx="2">
                  <c:v>1.0588635101947208</c:v>
                </c:pt>
                <c:pt idx="3">
                  <c:v>1.1061700149203428</c:v>
                </c:pt>
                <c:pt idx="4">
                  <c:v>1.16086377559302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8BC-49FF-BF53-E3DBA4BD979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0.34317178238745782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0.27244244051701205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7.5954915493165132E-2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0.79295849993080481</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7.5954915493165132E-2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0.27244244051701294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0.46332930428632757</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8.6648125672302498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0.38776825994264996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0.20612649215772194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5.7466524903505345E-2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0.59994233536892949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5.7466524903505345E-2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0.20612649215772194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4.0139817327677463E-2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9.3846496045320027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0.43641618497109819</c:v>
                </c:pt>
                <c:pt idx="1">
                  <c:v>0.56069364161849711</c:v>
                </c:pt>
                <c:pt idx="2">
                  <c:v>0</c:v>
                </c:pt>
                <c:pt idx="3">
                  <c:v>2.8901734104046241E-3</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0.29175011435519238</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0.35690583046486157</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9.9502677117897953E-2</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1.0387937775219838</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9.9502677117897065E-2</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0.35690583046486246</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0.28783473242099156</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8.4679465014586874</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Sheet1!$B$2:$B$6</c:f>
              <c:numCache>
                <c:formatCode>0.0</c:formatCode>
                <c:ptCount val="5"/>
                <c:pt idx="0">
                  <c:v>7.9336938966205857</c:v>
                </c:pt>
                <c:pt idx="1">
                  <c:v>8.1599307562603265</c:v>
                </c:pt>
                <c:pt idx="2">
                  <c:v>8.441341343383705</c:v>
                </c:pt>
                <c:pt idx="3">
                  <c:v>8.443882676528542</c:v>
                </c:pt>
                <c:pt idx="4">
                  <c:v>8.4455197654815244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C71-4D85-81AF-3A6FC80866E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Somerset NHS Foundation Trust</c:v>
                </c:pt>
                <c:pt idx="3">
                  <c:v>University Hospitals Dorset NHS Foundation Trust</c:v>
                </c:pt>
                <c:pt idx="4">
                  <c:v>Torbay and South Devon NHS Foundation Trust</c:v>
                </c:pt>
              </c:strCache>
            </c:strRef>
          </c:cat>
          <c:val>
            <c:numRef>
              <c:f>Sheet1!$C$2:$C$6</c:f>
              <c:numCache>
                <c:formatCode>0.0</c:formatCode>
                <c:ptCount val="5"/>
                <c:pt idx="0">
                  <c:v>2.0663061033794143</c:v>
                </c:pt>
                <c:pt idx="1">
                  <c:v>1.8400692437396735</c:v>
                </c:pt>
                <c:pt idx="2">
                  <c:v>1.558658656616295</c:v>
                </c:pt>
                <c:pt idx="3">
                  <c:v>1.556117323471458</c:v>
                </c:pt>
                <c:pt idx="4">
                  <c:v>1.5544802345184756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C71-4D85-81AF-3A6FC80866E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Sheet1!$B$2:$B$6</c:f>
              <c:numCache>
                <c:formatCode>0.0</c:formatCode>
                <c:ptCount val="5"/>
                <c:pt idx="0">
                  <c:v>8.8718130430238684</c:v>
                </c:pt>
                <c:pt idx="1">
                  <c:v>8.8245534378342292</c:v>
                </c:pt>
                <c:pt idx="2">
                  <c:v>8.7263801961228449</c:v>
                </c:pt>
                <c:pt idx="3">
                  <c:v>8.6979610745668143</c:v>
                </c:pt>
                <c:pt idx="4">
                  <c:v>8.696054506411512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66-4C3C-8098-E38DE7C1177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University Hospitals Bristol and Weston NHS Foundation Trust</c:v>
                </c:pt>
                <c:pt idx="3">
                  <c:v>Royal United Hospitals Bath NHS Foundation Trust</c:v>
                </c:pt>
                <c:pt idx="4">
                  <c:v>Royal Cornwall Hospitals NHS Trust</c:v>
                </c:pt>
              </c:strCache>
            </c:strRef>
          </c:cat>
          <c:val>
            <c:numRef>
              <c:f>Sheet1!$C$2:$C$6</c:f>
              <c:numCache>
                <c:formatCode>0.0</c:formatCode>
                <c:ptCount val="5"/>
                <c:pt idx="0">
                  <c:v>1.1281869569761316</c:v>
                </c:pt>
                <c:pt idx="1">
                  <c:v>1.1754465621657708</c:v>
                </c:pt>
                <c:pt idx="2">
                  <c:v>1.2736198038771551</c:v>
                </c:pt>
                <c:pt idx="3">
                  <c:v>1.3020389254331857</c:v>
                </c:pt>
                <c:pt idx="4">
                  <c:v>1.303945493588488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66-4C3C-8098-E38DE7C1177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0.15733583767288106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0.29648973552238278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8.2659121550436865E-2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0.86294945632756637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8.2659121550436865E-2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0.29648973552238367</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0.34801471069841305</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8.627915148396923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0.29657660807953334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0.1923320909684989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5.3620748986146438E-2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0.5597929825232697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5.3620748986146438E-2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0.1923320909684989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0.16304524817749311</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9.3389621070417199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2.3146762168078538E-2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0.24755246438354739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6.9015776237709048E-2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0.72051487440517192</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6.9015776237709048E-2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0.24755246438354916</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0.2790564743028412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8.9991425344063511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1.7992815156138846</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0.36779820731390966</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0.10253939034627457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1.070496631124791</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0.10253939034627457</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0.36779820731391055</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0.27616041861184115</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8.5212323822504832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Your Trust</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8.6468085534402839</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Sheet1!$B$2:$B$6</c:f>
              <c:numCache>
                <c:formatCode>0.0</c:formatCode>
                <c:ptCount val="5"/>
                <c:pt idx="0">
                  <c:v>7.9310759664812496</c:v>
                </c:pt>
                <c:pt idx="1">
                  <c:v>7.9560089358476107</c:v>
                </c:pt>
                <c:pt idx="2">
                  <c:v>8.2834588032716976</c:v>
                </c:pt>
                <c:pt idx="3">
                  <c:v>8.3152787896302769</c:v>
                </c:pt>
                <c:pt idx="4">
                  <c:v>8.3715776079867172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0E-442C-BDD6-4D044D66CE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University Hospitals Plymouth NHS Trust</c:v>
                </c:pt>
                <c:pt idx="3">
                  <c:v>University Hospitals Bristol and Weston NHS Foundation Trust</c:v>
                </c:pt>
                <c:pt idx="4">
                  <c:v>University Hospitals Dorset NHS Foundation Trust</c:v>
                </c:pt>
              </c:strCache>
            </c:strRef>
          </c:cat>
          <c:val>
            <c:numRef>
              <c:f>Sheet1!$C$2:$C$6</c:f>
              <c:numCache>
                <c:formatCode>0.0</c:formatCode>
                <c:ptCount val="5"/>
                <c:pt idx="0">
                  <c:v>2.0689240335187504</c:v>
                </c:pt>
                <c:pt idx="1">
                  <c:v>2.0439910641523893</c:v>
                </c:pt>
                <c:pt idx="2">
                  <c:v>1.7165411967283024</c:v>
                </c:pt>
                <c:pt idx="3">
                  <c:v>1.6847212103697231</c:v>
                </c:pt>
                <c:pt idx="4">
                  <c:v>1.6284223920132828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0E-442C-BDD6-4D044D66CE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3</c:v>
                </c:pt>
                <c:pt idx="1">
                  <c:v>17</c:v>
                </c:pt>
                <c:pt idx="2">
                  <c:v>9</c:v>
                </c:pt>
                <c:pt idx="3">
                  <c:v>46</c:v>
                </c:pt>
                <c:pt idx="5">
                  <c:v>1</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Sheet1!$B$2:$B$6</c:f>
              <c:numCache>
                <c:formatCode>0.0</c:formatCode>
                <c:ptCount val="5"/>
                <c:pt idx="0">
                  <c:v>8.6468085534402839</c:v>
                </c:pt>
                <c:pt idx="1">
                  <c:v>8.5738118514643524</c:v>
                </c:pt>
                <c:pt idx="2">
                  <c:v>8.5204609281593395</c:v>
                </c:pt>
                <c:pt idx="3">
                  <c:v>8.5167907705137829</c:v>
                </c:pt>
                <c:pt idx="4">
                  <c:v>8.42593426692852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16-4E87-8426-CB871FA11E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Salisbury NHS Foundation Trust</c:v>
                </c:pt>
                <c:pt idx="1">
                  <c:v>Royal Devon University Healthcare NHS Foundation Trust</c:v>
                </c:pt>
                <c:pt idx="2">
                  <c:v>Torbay and South Devon NHS Foundation Trust</c:v>
                </c:pt>
                <c:pt idx="3">
                  <c:v>Dorset County Hospital NHS Foundation Trust</c:v>
                </c:pt>
                <c:pt idx="4">
                  <c:v>Royal United Hospitals Bath NHS Foundation Trust</c:v>
                </c:pt>
              </c:strCache>
            </c:strRef>
          </c:cat>
          <c:val>
            <c:numRef>
              <c:f>Sheet1!$C$2:$C$6</c:f>
              <c:numCache>
                <c:formatCode>0.0</c:formatCode>
                <c:ptCount val="5"/>
                <c:pt idx="0">
                  <c:v>1.3531914465597161</c:v>
                </c:pt>
                <c:pt idx="1">
                  <c:v>1.4261881485356476</c:v>
                </c:pt>
                <c:pt idx="2">
                  <c:v>1.4795390718406605</c:v>
                </c:pt>
                <c:pt idx="3">
                  <c:v>1.4832092294862171</c:v>
                </c:pt>
                <c:pt idx="4">
                  <c:v>1.57406573307148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16-4E87-8426-CB871FA11E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0.21896196704338866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0.30962513517905776</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8.6321172767561904E-2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0.90118074946963844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8.6321172767561904E-2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0.30962513517905776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3.8514266943856512E-4</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8.8158107914866832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0.56263045241428156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0.33763571016975558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9.4130311653177756E-2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0.98270704722513269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9.413031165317598E-2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0.33763571016975646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0.3932492890287147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8.4445690227237229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0.64572398238368489</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0.37407474132321639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0.10428924110139892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1.088764823787205</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0.10428924110139981</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0.37407474132321461</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0.11700966727427264</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8.6292171041646473</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0.63239651213180359</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0.34691777067212382</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9.6718080723670496E-2</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1.0097229877601572</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9.6718080723672273E-2</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0.34691777067212293</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7.769514353401874E-2</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8.5188840902785241</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0.41285957551246355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0.2471667358364158</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6.8908238002677535E-2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0.71939219054749159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6.8908238002677535E-2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0.2471667358364158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0.27625692033035598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8.939049576358352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0.61684964714577895</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0.41357805594754637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0.11530246987110448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1.2037413635926741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0.11530246987110537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0.41357805594754637</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0.18724868650801163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8.5333207356297684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6.7340590796649362</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0.66391666084109335</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0.20347962183080437</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2.1242982714918845</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0.20347962183080348</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7.0766744340478027E-2</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8.2285219641045106</c:v>
                </c:pt>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pt idx="0">
                  <c:v>8.6636044980827762</c:v>
                </c:pt>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Your Trust</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7.9372919143558374</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Sheet1!$B$2:$B$6</c:f>
              <c:numCache>
                <c:formatCode>0.0</c:formatCode>
                <c:ptCount val="5"/>
                <c:pt idx="0">
                  <c:v>7.2481129738540258</c:v>
                </c:pt>
                <c:pt idx="1">
                  <c:v>7.3652957188150401</c:v>
                </c:pt>
                <c:pt idx="2">
                  <c:v>7.391152185595887</c:v>
                </c:pt>
                <c:pt idx="3">
                  <c:v>7.5452812993763914</c:v>
                </c:pt>
                <c:pt idx="4">
                  <c:v>7.5470220273507991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102-4736-AC92-24A60CAF00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Gloucestershire Hospitals NHS Foundation Trust</c:v>
                </c:pt>
                <c:pt idx="2">
                  <c:v>Somerset NHS Foundation Trust</c:v>
                </c:pt>
                <c:pt idx="3">
                  <c:v>Great Western Hospitals NHS Foundation Trust</c:v>
                </c:pt>
                <c:pt idx="4">
                  <c:v>University Hospitals Dorset NHS Foundation Trust</c:v>
                </c:pt>
              </c:strCache>
            </c:strRef>
          </c:cat>
          <c:val>
            <c:numRef>
              <c:f>Sheet1!$C$2:$C$6</c:f>
              <c:numCache>
                <c:formatCode>0.0</c:formatCode>
                <c:ptCount val="5"/>
                <c:pt idx="0">
                  <c:v>2.7518870261459742</c:v>
                </c:pt>
                <c:pt idx="1">
                  <c:v>2.6347042811849599</c:v>
                </c:pt>
                <c:pt idx="2">
                  <c:v>2.608847814404113</c:v>
                </c:pt>
                <c:pt idx="3">
                  <c:v>2.4547187006236086</c:v>
                </c:pt>
                <c:pt idx="4">
                  <c:v>2.4529779726492009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102-4736-AC92-24A60CAF00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5.7454777658773901</c:v>
                </c:pt>
                <c:pt idx="1">
                  <c:v>5.6894937757330304</c:v>
                </c:pt>
                <c:pt idx="2">
                  <c:v>8.9315585452504145</c:v>
                </c:pt>
                <c:pt idx="3">
                  <c:v>7.8732573030605444</c:v>
                </c:pt>
                <c:pt idx="4">
                  <c:v>8.5188840902785241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6.1263293792393192</c:v>
                </c:pt>
                <c:pt idx="1">
                  <c:v>5.8851012688846627</c:v>
                </c:pt>
                <c:pt idx="2">
                  <c:v>8.9973219852825554</c:v>
                </c:pt>
                <c:pt idx="3">
                  <c:v>7.7204325643007676</c:v>
                </c:pt>
                <c:pt idx="4">
                  <c:v>8.3480072980983984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Sheet1!$B$2:$B$6</c:f>
              <c:numCache>
                <c:formatCode>0.0</c:formatCode>
                <c:ptCount val="5"/>
                <c:pt idx="0">
                  <c:v>8.2885168909730069</c:v>
                </c:pt>
                <c:pt idx="1">
                  <c:v>8.2312504032891542</c:v>
                </c:pt>
                <c:pt idx="2">
                  <c:v>8.0569489444154652</c:v>
                </c:pt>
                <c:pt idx="3">
                  <c:v>8.0213961833227057</c:v>
                </c:pt>
                <c:pt idx="4">
                  <c:v>7.9372919143558374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99D-439F-8992-43B0CE90F36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Dorset County Hospital NHS Foundation Trust</c:v>
                </c:pt>
                <c:pt idx="2">
                  <c:v>Royal Cornwall Hospitals NHS Trust</c:v>
                </c:pt>
                <c:pt idx="3">
                  <c:v>Royal United Hospitals Bath NHS Foundation Trust</c:v>
                </c:pt>
                <c:pt idx="4">
                  <c:v>Salisbury NHS Foundation Trust</c:v>
                </c:pt>
              </c:strCache>
            </c:strRef>
          </c:cat>
          <c:val>
            <c:numRef>
              <c:f>Sheet1!$C$2:$C$6</c:f>
              <c:numCache>
                <c:formatCode>0.0</c:formatCode>
                <c:ptCount val="5"/>
                <c:pt idx="0">
                  <c:v>1.7114831090269931</c:v>
                </c:pt>
                <c:pt idx="1">
                  <c:v>1.7687495967108458</c:v>
                </c:pt>
                <c:pt idx="2">
                  <c:v>1.9430510555845348</c:v>
                </c:pt>
                <c:pt idx="3">
                  <c:v>1.9786038166772943</c:v>
                </c:pt>
                <c:pt idx="4">
                  <c:v>2.0627080856441626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99D-439F-8992-43B0CE90F36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0.68201952872346538</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0.31899386850415556</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8.8933105573021365E-2</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0.92844895595620258</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8.8933105573021365E-2</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0.31899386850415468</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0.53048908141080808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8.5293502918472992</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0.53293911641834768</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0.18152724429681477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5.0608438516798415E-2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0.52834489024916209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5.0608438516798415E-2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0.18152724429681477</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0.14087348735379557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9.5139198447294326</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1.3178021587015927</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0.43572087776766644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0.12147572304317222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1.2681892474884373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0.12147572304317311</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0.43572087776766555</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0.48999074426678035</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7.5622314711281744</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0.57799112754431903</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0.71844108558872222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0.20029600321871222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2.0910617466059556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0.20029600321871222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0.71844108558872222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0.53881231908779803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6.1436660497184397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Your Trust</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8.6752227193185139</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Sheet1!$B$2:$B$6</c:f>
              <c:numCache>
                <c:formatCode>0.0</c:formatCode>
                <c:ptCount val="5"/>
                <c:pt idx="0">
                  <c:v>7.8630187789454196</c:v>
                </c:pt>
                <c:pt idx="1">
                  <c:v>7.9254598636581957</c:v>
                </c:pt>
                <c:pt idx="2">
                  <c:v>8.1996924865759269</c:v>
                </c:pt>
                <c:pt idx="3">
                  <c:v>8.2907472654459173</c:v>
                </c:pt>
                <c:pt idx="4">
                  <c:v>8.3168233198806369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50A-44A4-B6EB-1009B02CE73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Great Western Hospitals NHS Foundation Trust</c:v>
                </c:pt>
                <c:pt idx="2">
                  <c:v>Somerset NHS Foundation Trust</c:v>
                </c:pt>
                <c:pt idx="3">
                  <c:v>Torbay and South Devon NHS Foundation Trust</c:v>
                </c:pt>
                <c:pt idx="4">
                  <c:v>University Hospitals Dorset NHS Foundation Trust</c:v>
                </c:pt>
              </c:strCache>
            </c:strRef>
          </c:cat>
          <c:val>
            <c:numRef>
              <c:f>Sheet1!$C$2:$C$6</c:f>
              <c:numCache>
                <c:formatCode>0.0</c:formatCode>
                <c:ptCount val="5"/>
                <c:pt idx="0">
                  <c:v>2.1369812210545804</c:v>
                </c:pt>
                <c:pt idx="1">
                  <c:v>2.0745401363418043</c:v>
                </c:pt>
                <c:pt idx="2">
                  <c:v>1.8003075134240731</c:v>
                </c:pt>
                <c:pt idx="3">
                  <c:v>1.7092527345540827</c:v>
                </c:pt>
                <c:pt idx="4">
                  <c:v>1.6831766801193631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50A-44A4-B6EB-1009B02CE73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Sheet1!$B$2:$B$6</c:f>
              <c:numCache>
                <c:formatCode>0.0</c:formatCode>
                <c:ptCount val="5"/>
                <c:pt idx="0">
                  <c:v>8.7162157160469143</c:v>
                </c:pt>
                <c:pt idx="1">
                  <c:v>8.6752227193185139</c:v>
                </c:pt>
                <c:pt idx="2">
                  <c:v>8.5777204207795332</c:v>
                </c:pt>
                <c:pt idx="3">
                  <c:v>8.5613938341880633</c:v>
                </c:pt>
                <c:pt idx="4">
                  <c:v>8.5251358701187705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6F-4F20-9173-3FB95A9C8B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Bristol and Weston NHS Foundation Trust</c:v>
                </c:pt>
                <c:pt idx="1">
                  <c:v>Salisbury NHS Foundation Trust</c:v>
                </c:pt>
                <c:pt idx="2">
                  <c:v>Dorset County Hospital NHS Foundation Trust</c:v>
                </c:pt>
                <c:pt idx="3">
                  <c:v>Royal United Hospitals Bath NHS Foundation Trust</c:v>
                </c:pt>
                <c:pt idx="4">
                  <c:v>University Hospitals Plymouth NHS Trust</c:v>
                </c:pt>
              </c:strCache>
            </c:strRef>
          </c:cat>
          <c:val>
            <c:numRef>
              <c:f>Sheet1!$C$2:$C$6</c:f>
              <c:numCache>
                <c:formatCode>0.0</c:formatCode>
                <c:ptCount val="5"/>
                <c:pt idx="0">
                  <c:v>1.2837842839530857</c:v>
                </c:pt>
                <c:pt idx="1">
                  <c:v>1.3247772806814861</c:v>
                </c:pt>
                <c:pt idx="2">
                  <c:v>1.4222795792204668</c:v>
                </c:pt>
                <c:pt idx="3">
                  <c:v>1.4386061658119367</c:v>
                </c:pt>
                <c:pt idx="4">
                  <c:v>1.4748641298812295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6F-4F20-9173-3FB95A9C8B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0.20586461564660752</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0.16201185857695499</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4.5167694885389409E-2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0.47154430163079653</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4.5167694885389409E-2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0.16201185857695499</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0.12711919794248239</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9.637408482278218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0.309138541184657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0.11035297881253303</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1.152069381868464</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0.11035297881253214</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0.39582474249101196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0.61958775940406419</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7.6552264211124941</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9.2035069228334621</c:v>
                </c:pt>
                <c:pt idx="1">
                  <c:v>6.2071522064275921</c:v>
                </c:pt>
                <c:pt idx="2">
                  <c:v>4.048594358656735</c:v>
                </c:pt>
                <c:pt idx="3">
                  <c:v>9.1607466708119585</c:v>
                </c:pt>
                <c:pt idx="4">
                  <c:v>7.0929552816658719</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7.8492334958346444</c:v>
                </c:pt>
                <c:pt idx="1">
                  <c:v>5.0366359906505567</c:v>
                </c:pt>
                <c:pt idx="2">
                  <c:v>3.2685773566332479</c:v>
                </c:pt>
                <c:pt idx="3">
                  <c:v>8.4772058054431803</c:v>
                </c:pt>
                <c:pt idx="4">
                  <c:v>6.4598193756752407</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0.68704455492802019</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0.27409995018720235</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7.6417016796798798E-2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0.79778277172634837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7.6417016796801462E-2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0.27409995018720146</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0.36378283538136991</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8.5552670746802768</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2.3206475268560567E-2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0.32370168462970828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9.0245609510716029E-2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0.94215131013341757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9.0245609510715141E-2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0.32370168462970916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0.29956582840812729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8.4959542354763702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4.8075327832206582E-2</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0.37514876500784222</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0.10458867087470658</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1.0918908279744954</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0.10458867087470658</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0.37514876500784133</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0.26139834689927177</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7.9240539944302562</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0.44493483320165339</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0.19098985730488849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5.3246544275976859E-2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0.55588633864489978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5.3246544275976859E-2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0.19098985730488849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0.14009463392266852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9.5848674111771963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0.29286060232030575</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0.26692957152218177</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7.4417968834513459E-2</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0.77691299571288752</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7.4417968834513459E-2</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0.26692957152218177</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0.27325748827929708</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8.8737814160747845</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8.0473511941219318</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Sheet1!$B$2:$B$6</c:f>
              <c:numCache>
                <c:formatCode>0.0</c:formatCode>
                <c:ptCount val="5"/>
                <c:pt idx="0">
                  <c:v>7.0133553853424173</c:v>
                </c:pt>
                <c:pt idx="1">
                  <c:v>7.7702286382242036</c:v>
                </c:pt>
                <c:pt idx="2">
                  <c:v>7.7835880115174199</c:v>
                </c:pt>
                <c:pt idx="3">
                  <c:v>7.9019061845314669</c:v>
                </c:pt>
                <c:pt idx="4">
                  <c:v>7.945728387081135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18E-4923-A707-4EBA764D22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Gloucestershire Hospitals NHS Foundation Trust</c:v>
                </c:pt>
                <c:pt idx="2">
                  <c:v>University Hospitals Dorset NHS Foundation Trust</c:v>
                </c:pt>
                <c:pt idx="3">
                  <c:v>Royal Devon University Healthcare NHS Foundation Trust</c:v>
                </c:pt>
                <c:pt idx="4">
                  <c:v>Royal United Hospitals Bath NHS Foundation Trust</c:v>
                </c:pt>
              </c:strCache>
            </c:strRef>
          </c:cat>
          <c:val>
            <c:numRef>
              <c:f>Sheet1!$C$2:$C$6</c:f>
              <c:numCache>
                <c:formatCode>0.0</c:formatCode>
                <c:ptCount val="5"/>
                <c:pt idx="0">
                  <c:v>2.9866446146575827</c:v>
                </c:pt>
                <c:pt idx="1">
                  <c:v>2.2297713617757964</c:v>
                </c:pt>
                <c:pt idx="2">
                  <c:v>2.2164119884825801</c:v>
                </c:pt>
                <c:pt idx="3">
                  <c:v>2.0980938154685331</c:v>
                </c:pt>
                <c:pt idx="4">
                  <c:v>2.054271612918865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18E-4923-A707-4EBA764D22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Sheet1!$B$2:$B$6</c:f>
              <c:numCache>
                <c:formatCode>0.0</c:formatCode>
                <c:ptCount val="5"/>
                <c:pt idx="0">
                  <c:v>8.5861034454736007</c:v>
                </c:pt>
                <c:pt idx="1">
                  <c:v>8.3806246286702031</c:v>
                </c:pt>
                <c:pt idx="2">
                  <c:v>8.2597792679950217</c:v>
                </c:pt>
                <c:pt idx="3">
                  <c:v>8.2225159946689956</c:v>
                </c:pt>
                <c:pt idx="4">
                  <c:v>8.0473511941219318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636-44F6-A3FF-63085928AC8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Dorset County Hospital NHS Foundation Trust</c:v>
                </c:pt>
                <c:pt idx="1">
                  <c:v>Royal Cornwall Hospitals NHS Trust</c:v>
                </c:pt>
                <c:pt idx="2">
                  <c:v>University Hospitals Plymouth NHS Trust</c:v>
                </c:pt>
                <c:pt idx="3">
                  <c:v>University Hospitals Bristol and Weston NHS Foundation Trust</c:v>
                </c:pt>
                <c:pt idx="4">
                  <c:v>Salisbury NHS Foundation Trust</c:v>
                </c:pt>
              </c:strCache>
            </c:strRef>
          </c:cat>
          <c:val>
            <c:numRef>
              <c:f>Sheet1!$C$2:$C$6</c:f>
              <c:numCache>
                <c:formatCode>0.0</c:formatCode>
                <c:ptCount val="5"/>
                <c:pt idx="0">
                  <c:v>1.4138965545263993</c:v>
                </c:pt>
                <c:pt idx="1">
                  <c:v>1.6193753713297969</c:v>
                </c:pt>
                <c:pt idx="2">
                  <c:v>1.7402207320049783</c:v>
                </c:pt>
                <c:pt idx="3">
                  <c:v>1.7774840053310044</c:v>
                </c:pt>
                <c:pt idx="4">
                  <c:v>1.9526488058780682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636-44F6-A3FF-63085928AC8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4.8685406758270489E-2</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0.21814135563838377</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6.081617901247327E-2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0.63491224719477302</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6.081617901247327E-2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0.19756356323138036</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9.521001261382354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0.28271758735016306</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9.3106385372356826E-2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0.97201740268526393</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9.3106385372356826E-2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2.752133122641709E-2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8.9315585452504145</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7.3612702690389513</c:v>
                </c:pt>
                <c:pt idx="1">
                  <c:v>6.0787459723994486</c:v>
                </c:pt>
                <c:pt idx="2">
                  <c:v>9.5090418523456535</c:v>
                </c:pt>
                <c:pt idx="3">
                  <c:v>8.8957812903389808</c:v>
                </c:pt>
                <c:pt idx="4">
                  <c:v>4.9661675111329711</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7.8925066566075044</c:v>
                </c:pt>
                <c:pt idx="1">
                  <c:v>6.5441704220939876</c:v>
                </c:pt>
                <c:pt idx="2">
                  <c:v>9.8326387953851881</c:v>
                </c:pt>
                <c:pt idx="3">
                  <c:v>8.8694041142519335</c:v>
                </c:pt>
                <c:pt idx="4">
                  <c:v>4.9198767003185759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2.8801943122243312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0.90384212057238278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0.33779564167595444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3.5265383888239894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0.33779564167595399</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0.80748774961398428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5.6894937757330304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5.8851012688846627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7.2416486959352229</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0.37396081241707346</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0.39888944891981737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0.11120739605152785</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1.1609893761538714</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0.11120739605152785</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0.24800417703309208</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9.3300276971525058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8.7062010414005773</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6.508668071955749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4.3139282817349134E-2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0.55486164170553653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0.15469127727003773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1.6149549029182628</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0.15469127727003773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0.41575369580285404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8.7546516739121927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8.0688377252078034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Your Trust</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6.5389704282911332</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Sheet1!$B$2:$B$6</c:f>
              <c:numCache>
                <c:formatCode>0.0</c:formatCode>
                <c:ptCount val="5"/>
                <c:pt idx="0">
                  <c:v>5.0037877852054269</c:v>
                </c:pt>
                <c:pt idx="1">
                  <c:v>5.1826504654438956</c:v>
                </c:pt>
                <c:pt idx="2">
                  <c:v>5.8554043212781739</c:v>
                </c:pt>
                <c:pt idx="3">
                  <c:v>6.0178498878683477</c:v>
                </c:pt>
                <c:pt idx="4">
                  <c:v>6.1651054939713754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DDE-41CE-8682-2291AE90D4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Gloucestershire Hospitals NHS Foundation Trust</c:v>
                </c:pt>
                <c:pt idx="1">
                  <c:v>University Hospitals Dorset NHS Foundation Trust</c:v>
                </c:pt>
                <c:pt idx="2">
                  <c:v>Royal United Hospitals Bath NHS Foundation Trust</c:v>
                </c:pt>
                <c:pt idx="3">
                  <c:v>Great Western Hospitals NHS Foundation Trust</c:v>
                </c:pt>
                <c:pt idx="4">
                  <c:v>University Hospitals Bristol and Weston NHS Foundation Trust</c:v>
                </c:pt>
              </c:strCache>
            </c:strRef>
          </c:cat>
          <c:val>
            <c:numRef>
              <c:f>Sheet1!$C$2:$C$6</c:f>
              <c:numCache>
                <c:formatCode>0.0</c:formatCode>
                <c:ptCount val="5"/>
                <c:pt idx="0">
                  <c:v>4.9962122147945731</c:v>
                </c:pt>
                <c:pt idx="1">
                  <c:v>4.8173495345561044</c:v>
                </c:pt>
                <c:pt idx="2">
                  <c:v>4.1445956787218261</c:v>
                </c:pt>
                <c:pt idx="3">
                  <c:v>3.9821501121316523</c:v>
                </c:pt>
                <c:pt idx="4">
                  <c:v>3.8348945060286246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DDE-41CE-8682-2291AE90D4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Sheet1!$B$2:$B$6</c:f>
              <c:numCache>
                <c:formatCode>0.0</c:formatCode>
                <c:ptCount val="5"/>
                <c:pt idx="0">
                  <c:v>6.7723565425011287</c:v>
                </c:pt>
                <c:pt idx="1">
                  <c:v>6.7436974420783518</c:v>
                </c:pt>
                <c:pt idx="2">
                  <c:v>6.5899181267490254</c:v>
                </c:pt>
                <c:pt idx="3">
                  <c:v>6.5389704282911332</c:v>
                </c:pt>
                <c:pt idx="4">
                  <c:v>6.3617649314728073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962-48A9-852E-CFA77D56687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Torbay and South Devon NHS Foundation Trust</c:v>
                </c:pt>
                <c:pt idx="1">
                  <c:v>Dorset County Hospital NHS Foundation Trust</c:v>
                </c:pt>
                <c:pt idx="2">
                  <c:v>University Hospitals Plymouth NHS Trust</c:v>
                </c:pt>
                <c:pt idx="3">
                  <c:v>Salisbury NHS Foundation Trust</c:v>
                </c:pt>
                <c:pt idx="4">
                  <c:v>Somerset NHS Foundation Trust</c:v>
                </c:pt>
              </c:strCache>
            </c:strRef>
          </c:cat>
          <c:val>
            <c:numRef>
              <c:f>Sheet1!$C$2:$C$6</c:f>
              <c:numCache>
                <c:formatCode>0.0</c:formatCode>
                <c:ptCount val="5"/>
                <c:pt idx="0">
                  <c:v>3.2276434574988713</c:v>
                </c:pt>
                <c:pt idx="1">
                  <c:v>3.2563025579216482</c:v>
                </c:pt>
                <c:pt idx="2">
                  <c:v>3.4100818732509746</c:v>
                </c:pt>
                <c:pt idx="3">
                  <c:v>3.4610295717088668</c:v>
                </c:pt>
                <c:pt idx="4">
                  <c:v>3.6382350685271927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962-48A9-852E-CFA77D56687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0.34097053755934592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0.24063409348348186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2.5121856638500439</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0.2406340934834823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0.86312965098536676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0.41320645414123991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6.6275005498981523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0.6462955554504628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0.52672545753006439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0.14684711948282736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1.533063012817661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0.14684711948282825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0.52672545753006439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0.32738697912300108</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6.4504403066841149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5.9361313180155673</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Sheet1!$B$2:$B$6</c:f>
              <c:numCache>
                <c:formatCode>0.0</c:formatCode>
                <c:ptCount val="5"/>
                <c:pt idx="0">
                  <c:v>5.2664036936926504</c:v>
                </c:pt>
                <c:pt idx="1">
                  <c:v>5.6679280793464129</c:v>
                </c:pt>
                <c:pt idx="2">
                  <c:v>5.7517285572307904</c:v>
                </c:pt>
                <c:pt idx="3">
                  <c:v>5.775668032936716</c:v>
                </c:pt>
                <c:pt idx="4">
                  <c:v>5.9361313180155673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7DC-409D-B7FB-D8CB9F041BB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Great Western Hospitals NHS Foundation Trust</c:v>
                </c:pt>
                <c:pt idx="1">
                  <c:v>Royal United Hospitals Bath NHS Foundation Trust</c:v>
                </c:pt>
                <c:pt idx="2">
                  <c:v>University Hospitals Bristol and Weston NHS Foundation Trust</c:v>
                </c:pt>
                <c:pt idx="3">
                  <c:v>Gloucestershire Hospitals NHS Foundation Trust</c:v>
                </c:pt>
                <c:pt idx="4">
                  <c:v>Salisbury NHS Foundation Trust</c:v>
                </c:pt>
              </c:strCache>
            </c:strRef>
          </c:cat>
          <c:val>
            <c:numRef>
              <c:f>Sheet1!$C$2:$C$6</c:f>
              <c:numCache>
                <c:formatCode>0.0</c:formatCode>
                <c:ptCount val="5"/>
                <c:pt idx="0">
                  <c:v>4.7335963063073496</c:v>
                </c:pt>
                <c:pt idx="1">
                  <c:v>4.3320719206535871</c:v>
                </c:pt>
                <c:pt idx="2">
                  <c:v>4.2482714427692096</c:v>
                </c:pt>
                <c:pt idx="3">
                  <c:v>4.224331967063284</c:v>
                </c:pt>
                <c:pt idx="4">
                  <c:v>4.0638686819844327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7DC-409D-B7FB-D8CB9F041BB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78656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RNZ | Salisbury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8138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RNZ | Salisbury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475771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RNZ | Salisbury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443198"/>
          </a:xfrm>
        </p:spPr>
        <p:txBody>
          <a:bodyPr/>
          <a:lstStyle/>
          <a:p>
            <a:r>
              <a:rPr lang="en-GB" sz="3200">
                <a:latin typeface="Arial" panose="020B0604020202020204" pitchFamily="34" charset="0"/>
                <a:cs typeface="Arial" panose="020B0604020202020204" pitchFamily="34" charset="0"/>
              </a:rPr>
              <a:t>Salisbury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397673834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8653981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424410876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10 Overall experience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c26. Overall, how well were you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4239956916"/>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c5. Was there enough choice of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c7. Did staff play with you or do any activities with you while you were in hospital? / Did staff give you any activities to do while you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c10. Were you given enough privacy when you were receiving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c15. Did you feel like staff listened to what you had to say?</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Salisbury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Overall experience: </a:t>
            </a:r>
            <a:r>
              <a:rPr lang="en-GB" sz="1200" b="0">
                <a:solidFill>
                  <a:prstClr val="black"/>
                </a:solidFill>
                <a:latin typeface="Arial"/>
              </a:rPr>
              <a:t>Children and young people feeling well looked after in hospital</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Young people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kumimoji="0" lang="en-GB" sz="1200" b="0" i="0" u="none" strike="noStrike" kern="1200" cap="none" spc="0" normalizeH="0" baseline="0" noProof="0">
                <a:ln>
                  <a:noFill/>
                </a:ln>
                <a:solidFill>
                  <a:prstClr val="black"/>
                </a:solidFill>
                <a:effectLst/>
                <a:uLnTx/>
                <a:uFillTx/>
                <a:latin typeface="Arial"/>
                <a:ea typeface="+mj-ea"/>
                <a:cs typeface="+mj-cs"/>
              </a:rPr>
              <a:t>Staff playing or providing activities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noProof="0">
                <a:solidFill>
                  <a:prstClr val="black"/>
                </a:solidFill>
                <a:latin typeface="Arial"/>
              </a:rPr>
              <a:t>Children and young people being given enough privacy during care and treatment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lang="en-GB" sz="1200" b="0">
                <a:solidFill>
                  <a:prstClr val="black"/>
                </a:solidFill>
                <a:latin typeface="Arial"/>
              </a:rPr>
              <a:t>Children and young people having enough to do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feeling like staff listen to what they say</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1176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346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4113477546"/>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3459769415"/>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48823992"/>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p60. How would you rate the facilities for parents or carers staying overnight?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p69. When you left hospital, did you know what was going to happen next with your child’s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521457949"/>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Hospital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p32. For most of their stay in hospital, what type of ward did your child stay 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p67. To what extent did you understand the information you were given about caring for your child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Salisbury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 </a:t>
            </a:r>
            <a:r>
              <a:rPr kumimoji="0" lang="en-GB" sz="1200" b="0" i="0" u="none" strike="noStrike" kern="1200" cap="none" spc="0" normalizeH="0" baseline="0" noProof="0">
                <a:ln>
                  <a:noFill/>
                </a:ln>
                <a:solidFill>
                  <a:prstClr val="black"/>
                </a:solidFill>
                <a:effectLst/>
                <a:uLnTx/>
                <a:uFillTx/>
                <a:latin typeface="Arial"/>
                <a:ea typeface="+mj-ea"/>
                <a:cs typeface="+mj-cs"/>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Good facilities being available for parents / carers staying overnight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Parents / carers understanding next steps in their child / young person's care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being kept informed while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Hospital ward: </a:t>
            </a:r>
            <a:r>
              <a:rPr lang="en-GB" sz="1200" b="0" noProof="0">
                <a:solidFill>
                  <a:prstClr val="black"/>
                </a:solidFill>
                <a:latin typeface="Arial"/>
              </a:rPr>
              <a:t>Children and young people being placed in an age appropriate ward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a:solidFill>
                  <a:prstClr val="black"/>
                </a:solidFill>
                <a:latin typeface="Arial"/>
              </a:rPr>
              <a:t>Parents / carers understanding information about care at home</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not feeling bothered by anything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1176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346</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113802934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23984602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58F724EA-9F6D-37E7-5A10-D7D5661F5403}"/>
              </a:ext>
            </a:extLst>
          </p:cNvPr>
          <p:cNvGraphicFramePr/>
          <p:nvPr>
            <p:extLst>
              <p:ext uri="{D42A27DB-BD31-4B8C-83A1-F6EECF244321}">
                <p14:modId xmlns:p14="http://schemas.microsoft.com/office/powerpoint/2010/main" val="28683922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37B2C168-2564-8C71-1841-E785DEA98B7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7168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3864769947"/>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226886139"/>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1323493319"/>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6486993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2253807405"/>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071231261"/>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37710877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1339663905"/>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206073057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197742613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AADE50BE-AC65-2F09-928C-5BD539CCFCED}"/>
              </a:ext>
            </a:extLst>
          </p:cNvPr>
          <p:cNvGraphicFramePr/>
          <p:nvPr>
            <p:extLst>
              <p:ext uri="{D42A27DB-BD31-4B8C-83A1-F6EECF244321}">
                <p14:modId xmlns:p14="http://schemas.microsoft.com/office/powerpoint/2010/main" val="1511062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CE0A1222-2A3A-DAFC-CF7D-5303DCE15D7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1122367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419563461"/>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1470177810"/>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142170397"/>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13197473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2689212482"/>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29515640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4033464933"/>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7493086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3156848882"/>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2247712079"/>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41981433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AB0F921-99DB-A564-F665-4BF0947F554F}"/>
              </a:ext>
            </a:extLst>
          </p:cNvPr>
          <p:cNvGraphicFramePr/>
          <p:nvPr>
            <p:extLst>
              <p:ext uri="{D42A27DB-BD31-4B8C-83A1-F6EECF244321}">
                <p14:modId xmlns:p14="http://schemas.microsoft.com/office/powerpoint/2010/main" val="173230748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158CC49B-D76A-E22C-0383-38A2ED3341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8250019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658945994"/>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3361463251"/>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8972189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2716430040"/>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141674365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285549713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3FE0928A-D4C4-7D2D-3B53-00CA299F81F0}"/>
              </a:ext>
            </a:extLst>
          </p:cNvPr>
          <p:cNvGraphicFramePr/>
          <p:nvPr>
            <p:extLst>
              <p:ext uri="{D42A27DB-BD31-4B8C-83A1-F6EECF244321}">
                <p14:modId xmlns:p14="http://schemas.microsoft.com/office/powerpoint/2010/main" val="27918783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B5A3BEF-B0CD-C628-CA51-28A60BCC54C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45862700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4218344746"/>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2447153320"/>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336912605"/>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5738143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3819247434"/>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211581857"/>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8920221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465229483"/>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26669067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1138233972"/>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12273941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240414645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5B09BFD-B718-C032-74CE-AA2770546897}"/>
              </a:ext>
            </a:extLst>
          </p:cNvPr>
          <p:cNvGraphicFramePr/>
          <p:nvPr>
            <p:extLst>
              <p:ext uri="{D42A27DB-BD31-4B8C-83A1-F6EECF244321}">
                <p14:modId xmlns:p14="http://schemas.microsoft.com/office/powerpoint/2010/main" val="346371512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5A984FA3-FF15-682B-3D20-C8D8B083895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344141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3486399816"/>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129727628"/>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59876272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195090121"/>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247447666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39146030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63B6FF94-DE3C-E264-D481-115636B3C6F4}"/>
              </a:ext>
            </a:extLst>
          </p:cNvPr>
          <p:cNvGraphicFramePr/>
          <p:nvPr>
            <p:extLst>
              <p:ext uri="{D42A27DB-BD31-4B8C-83A1-F6EECF244321}">
                <p14:modId xmlns:p14="http://schemas.microsoft.com/office/powerpoint/2010/main" val="254686901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9474A1D3-D3C8-DDA8-53F8-8F9EF4FBC87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1354890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4217738993"/>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397401097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4024648301"/>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616548552"/>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3466144983"/>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37324934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7249863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8B188BDA-E974-8E54-811B-6DB26F509EF5}"/>
              </a:ext>
            </a:extLst>
          </p:cNvPr>
          <p:cNvGraphicFramePr/>
          <p:nvPr>
            <p:extLst>
              <p:ext uri="{D42A27DB-BD31-4B8C-83A1-F6EECF244321}">
                <p14:modId xmlns:p14="http://schemas.microsoft.com/office/powerpoint/2010/main" val="152070453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C9D096C6-EC65-5D2D-A30D-8C046A1FC39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493274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2957361068"/>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118258119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3635327230"/>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899358825"/>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911575809"/>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92550917"/>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686413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1048641599"/>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630704703"/>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17535651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04002070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21646087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DC5286C-293C-C1C7-8C44-83F2D67F66B1}"/>
              </a:ext>
            </a:extLst>
          </p:cNvPr>
          <p:cNvGraphicFramePr/>
          <p:nvPr>
            <p:extLst>
              <p:ext uri="{D42A27DB-BD31-4B8C-83A1-F6EECF244321}">
                <p14:modId xmlns:p14="http://schemas.microsoft.com/office/powerpoint/2010/main" val="20532523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2D4B27E-C8BB-BEEA-1BA5-502538688FA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8756393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1852748976"/>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533589444"/>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907915837"/>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235419711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301268796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32918391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3350770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31D2260-7A8F-227D-8BA3-4B0D1BA60D99}"/>
              </a:ext>
            </a:extLst>
          </p:cNvPr>
          <p:cNvGraphicFramePr/>
          <p:nvPr>
            <p:extLst>
              <p:ext uri="{D42A27DB-BD31-4B8C-83A1-F6EECF244321}">
                <p14:modId xmlns:p14="http://schemas.microsoft.com/office/powerpoint/2010/main" val="12901146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AB74901-BC0A-6C62-830F-362B183211D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2750018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2765462005"/>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075065021"/>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1920807593"/>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88830832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435410029"/>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2230433238"/>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270047599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3879652908"/>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1610844483"/>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73813427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83180309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81BB510-0610-7F8F-22FC-E4EA6AB531B1}"/>
              </a:ext>
            </a:extLst>
          </p:cNvPr>
          <p:cNvGraphicFramePr/>
          <p:nvPr>
            <p:extLst>
              <p:ext uri="{D42A27DB-BD31-4B8C-83A1-F6EECF244321}">
                <p14:modId xmlns:p14="http://schemas.microsoft.com/office/powerpoint/2010/main" val="287748020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589521E-B0EC-7AB8-6EC1-BFA40CAF6CD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81877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117406242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2608954280"/>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13176473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1555106370"/>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75493790"/>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25888022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2902260537"/>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02488613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13463414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09DC187-0A8D-1802-1816-E2D0735AFA97}"/>
              </a:ext>
            </a:extLst>
          </p:cNvPr>
          <p:cNvGraphicFramePr/>
          <p:nvPr>
            <p:extLst>
              <p:ext uri="{D42A27DB-BD31-4B8C-83A1-F6EECF244321}">
                <p14:modId xmlns:p14="http://schemas.microsoft.com/office/powerpoint/2010/main" val="33823840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680DD26-C394-2057-10E7-20241344C8A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22617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496301717"/>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40746111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888592839"/>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25605006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5.9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1554392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0576252-3B45-48D8-9682-7BFB9DF19095}"/>
              </a:ext>
            </a:extLst>
          </p:cNvPr>
          <p:cNvGraphicFramePr/>
          <p:nvPr>
            <p:extLst>
              <p:ext uri="{D42A27DB-BD31-4B8C-83A1-F6EECF244321}">
                <p14:modId xmlns:p14="http://schemas.microsoft.com/office/powerpoint/2010/main" val="13034973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A426BD3-C1B9-71B6-D0BF-88888BF7459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556806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443690906"/>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4813016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2608970121"/>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10379545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2481231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58E811A-BE5F-3A43-00E9-78FF3B01CF33}"/>
              </a:ext>
            </a:extLst>
          </p:cNvPr>
          <p:cNvGraphicFramePr/>
          <p:nvPr>
            <p:extLst>
              <p:ext uri="{D42A27DB-BD31-4B8C-83A1-F6EECF244321}">
                <p14:modId xmlns:p14="http://schemas.microsoft.com/office/powerpoint/2010/main" val="303743680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A97501E-191D-591F-680E-368CFA736FC9}"/>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81087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93518784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717273441"/>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2715550979"/>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020327541"/>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34206747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318433945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CB9018A-F095-3CC3-F7D6-E1A452DC48C8}"/>
              </a:ext>
            </a:extLst>
          </p:cNvPr>
          <p:cNvGraphicFramePr/>
          <p:nvPr>
            <p:extLst>
              <p:ext uri="{D42A27DB-BD31-4B8C-83A1-F6EECF244321}">
                <p14:modId xmlns:p14="http://schemas.microsoft.com/office/powerpoint/2010/main" val="42925019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2076F11-493B-4E56-27CF-54E558AB9F4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722141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6006820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58264847"/>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18140367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667535940"/>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422873816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73895519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6C09480-AB51-B21F-BC9B-A4EAE62405F9}"/>
              </a:ext>
            </a:extLst>
          </p:cNvPr>
          <p:cNvGraphicFramePr/>
          <p:nvPr>
            <p:extLst>
              <p:ext uri="{D42A27DB-BD31-4B8C-83A1-F6EECF244321}">
                <p14:modId xmlns:p14="http://schemas.microsoft.com/office/powerpoint/2010/main" val="246394439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F0A55F88-56FF-C02D-C610-9069D045C24C}"/>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092145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5099173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3308334992"/>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42070975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304310451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2DAF592-77A1-B66F-7A09-08EB7C66D773}"/>
              </a:ext>
            </a:extLst>
          </p:cNvPr>
          <p:cNvGraphicFramePr/>
          <p:nvPr>
            <p:extLst>
              <p:ext uri="{D42A27DB-BD31-4B8C-83A1-F6EECF244321}">
                <p14:modId xmlns:p14="http://schemas.microsoft.com/office/powerpoint/2010/main" val="403894510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A8097C2-78DB-B5EA-2072-9F90C6F5684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2746071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1876392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2536217716"/>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9611198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71637957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3AF1011-5B57-39F2-9D14-E390DC5EBFB2}"/>
              </a:ext>
            </a:extLst>
          </p:cNvPr>
          <p:cNvGraphicFramePr/>
          <p:nvPr>
            <p:extLst>
              <p:ext uri="{D42A27DB-BD31-4B8C-83A1-F6EECF244321}">
                <p14:modId xmlns:p14="http://schemas.microsoft.com/office/powerpoint/2010/main" val="5211672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24DFCA77-EDCC-1CED-5121-2B37E46994E7}"/>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0219359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3702826416"/>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41725384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65183127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1911308718"/>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61129399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218190532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08FB4FDC-32E1-9302-12EF-EC1CDFC998AD}"/>
              </a:ext>
            </a:extLst>
          </p:cNvPr>
          <p:cNvGraphicFramePr/>
          <p:nvPr>
            <p:extLst>
              <p:ext uri="{D42A27DB-BD31-4B8C-83A1-F6EECF244321}">
                <p14:modId xmlns:p14="http://schemas.microsoft.com/office/powerpoint/2010/main" val="42259152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CE04DB8C-C8B3-6CAA-AA07-E612D2BABAE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66764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606741435"/>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39920573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3179085125"/>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8655324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318897712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DD81EA98-62B9-2CB8-F813-7EA389C7E075}"/>
              </a:ext>
            </a:extLst>
          </p:cNvPr>
          <p:cNvGraphicFramePr/>
          <p:nvPr>
            <p:extLst>
              <p:ext uri="{D42A27DB-BD31-4B8C-83A1-F6EECF244321}">
                <p14:modId xmlns:p14="http://schemas.microsoft.com/office/powerpoint/2010/main" val="316865695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4FD6253-452D-93A8-E800-0A032E27DB1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10886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22036827"/>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2185247507"/>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562749536"/>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3987632229"/>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376560652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308757125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74CBB0E9-C517-B3BB-C795-BFE208AA0A54}"/>
              </a:ext>
            </a:extLst>
          </p:cNvPr>
          <p:cNvGraphicFramePr/>
          <p:nvPr>
            <p:extLst>
              <p:ext uri="{D42A27DB-BD31-4B8C-83A1-F6EECF244321}">
                <p14:modId xmlns:p14="http://schemas.microsoft.com/office/powerpoint/2010/main" val="293473289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666ED38-FCDF-B88E-30C7-EB5D126F17C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6140184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3864208417"/>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17796849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435895941"/>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3846577770"/>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436487341"/>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251686188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21405591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E9558FC-76CA-296C-1767-8871797622AC}"/>
              </a:ext>
            </a:extLst>
          </p:cNvPr>
          <p:cNvGraphicFramePr/>
          <p:nvPr>
            <p:extLst>
              <p:ext uri="{D42A27DB-BD31-4B8C-83A1-F6EECF244321}">
                <p14:modId xmlns:p14="http://schemas.microsoft.com/office/powerpoint/2010/main" val="29496472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9457D4A-BC08-630E-B65B-AECBCCAE8AE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79068439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1176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346</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22%</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78%</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30%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3086749295"/>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70015077"/>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312389602"/>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112274893"/>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619618065"/>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68488079"/>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2468153956"/>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3050054379"/>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974348622"/>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4191012681"/>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66089796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139441378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069145A-1C99-EDE5-2AC4-CB1497D0C13A}"/>
              </a:ext>
            </a:extLst>
          </p:cNvPr>
          <p:cNvGraphicFramePr/>
          <p:nvPr>
            <p:extLst>
              <p:ext uri="{D42A27DB-BD31-4B8C-83A1-F6EECF244321}">
                <p14:modId xmlns:p14="http://schemas.microsoft.com/office/powerpoint/2010/main" val="227476487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6A23C0F-B446-1A1A-03AF-963A5847DC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943129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3457271458"/>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1026461455"/>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2636178699"/>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2070988456"/>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297841866"/>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c20_2. Did any of the following bother you when you were in the waiting area? Noise from other people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p48. Was your child given enough privacy when receiving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p69. When you left hospital, did you know what was going to happen next with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254843789"/>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c4. How suitable was the ward for someone your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c12. How well did staff explain your care and treatment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c20_1. Did any of the following bother you when you were in the waiting area? How long you had to wait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p33. How suitable was the ward for someone your child's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p42. Did different staff give you conflicting information?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p44. Did staff take into account your child's existing individual needs?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p49. Were you involved in decisions about your child's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p50. Did staff agree a plan for your child’s care and treatment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p56. If your child used the hospital Wi-Fi, was it good enough to do what they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p58. Overall, how would you rate your access to hot drinks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p60. How would you rate the facilities for parents or carers staying overnight?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p66. Did staff give you any written information about caring for your child to take home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p72. Overall, do you feel you (the parent / carer) were treated with dignity and respect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p73. Overall, do you feel you (the parent / carer) were treated with kindness and compassion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p74. Overall... Please select a number.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267593751"/>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c9ii. Were you involved in decisions about your care and treatment as much as you wanted to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p36. Did staff caring for and treating your child introduce themselves?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p40. Were you able to ask staff any questions you had about your child’s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p51. Did staff caring for and treating your child work well together?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p55. Was hospital food available for your child outside of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p68. Did staff tell you who to contact if you were worried about your child when you got home?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p71. Overall, do you feel you (the parent / carer) were well looked after by the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099731068"/>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463498336"/>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242337175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1468</TotalTime>
  <Words>12186</Words>
  <Application>Microsoft Office PowerPoint</Application>
  <PresentationFormat>Widescreen</PresentationFormat>
  <Paragraphs>1617</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Salisbury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2025-05-23T13:58:34Z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